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9b6ff75ccf47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ef700a4068440b"/>
  </p:sldMasterIdLst>
  <p:sldIdLst>
    <p:sldId xmlns:r="http://schemas.openxmlformats.org/officeDocument/2006/relationships" id="256" r:id="Re106932911db43b5"/>
    <p:sldId xmlns:r="http://schemas.openxmlformats.org/officeDocument/2006/relationships" id="257" r:id="Rabc98cf602664c98"/>
    <p:sldId xmlns:r="http://schemas.openxmlformats.org/officeDocument/2006/relationships" id="258" r:id="Rb5f3beb8abe84f60"/>
    <p:sldId xmlns:r="http://schemas.openxmlformats.org/officeDocument/2006/relationships" id="259" r:id="Rb589bdfd3b104583"/>
    <p:sldId xmlns:r="http://schemas.openxmlformats.org/officeDocument/2006/relationships" id="260" r:id="R865355c58063483c"/>
    <p:sldId xmlns:r="http://schemas.openxmlformats.org/officeDocument/2006/relationships" id="261" r:id="R70d92ab380b54641"/>
    <p:sldId xmlns:r="http://schemas.openxmlformats.org/officeDocument/2006/relationships" id="262" r:id="R06248d81015f46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f700a4068440b" /><Relationship Type="http://schemas.openxmlformats.org/officeDocument/2006/relationships/slide" Target="/ppt/slides/slide1.xml" Id="Re106932911db43b5" /><Relationship Type="http://schemas.openxmlformats.org/officeDocument/2006/relationships/slide" Target="/ppt/slides/slide2.xml" Id="Rabc98cf602664c98" /><Relationship Type="http://schemas.openxmlformats.org/officeDocument/2006/relationships/slide" Target="/ppt/slides/slide3.xml" Id="Rb5f3beb8abe84f60" /><Relationship Type="http://schemas.openxmlformats.org/officeDocument/2006/relationships/slide" Target="/ppt/slides/slide4.xml" Id="Rb589bdfd3b104583" /><Relationship Type="http://schemas.openxmlformats.org/officeDocument/2006/relationships/slide" Target="/ppt/slides/slide5.xml" Id="R865355c58063483c" /><Relationship Type="http://schemas.openxmlformats.org/officeDocument/2006/relationships/slide" Target="/ppt/slides/slide6.xml" Id="R70d92ab380b54641" /><Relationship Type="http://schemas.openxmlformats.org/officeDocument/2006/relationships/slide" Target="/ppt/slides/slide7.xml" Id="R06248d81015f46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1f545c92440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51d3a077f4e8f" /><Relationship Type="http://schemas.openxmlformats.org/officeDocument/2006/relationships/theme" Target="/ppt/slideMasters/theme/theme1.xml" Id="Rf0cc8a41e2f841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051d3a077f4e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f49c8d9ba4c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9c85b8f184d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84cdab82f4e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95cd8b3e646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891063fb44e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4732f032149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938b3f8b64e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40 260 691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278 292 345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298 068 386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