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a4f64e0949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19802a9784676"/>
  </p:sldMasterIdLst>
  <p:sldIdLst>
    <p:sldId xmlns:r="http://schemas.openxmlformats.org/officeDocument/2006/relationships" id="256" r:id="R8386808a087043df"/>
    <p:sldId xmlns:r="http://schemas.openxmlformats.org/officeDocument/2006/relationships" id="257" r:id="R4c99ab0996f14e2b"/>
    <p:sldId xmlns:r="http://schemas.openxmlformats.org/officeDocument/2006/relationships" id="258" r:id="R0c99f2fe95504b57"/>
    <p:sldId xmlns:r="http://schemas.openxmlformats.org/officeDocument/2006/relationships" id="259" r:id="Ra644b6219b884654"/>
    <p:sldId xmlns:r="http://schemas.openxmlformats.org/officeDocument/2006/relationships" id="260" r:id="Re580d54bda6847c7"/>
    <p:sldId xmlns:r="http://schemas.openxmlformats.org/officeDocument/2006/relationships" id="261" r:id="Rc05b3caf00ae4746"/>
    <p:sldId xmlns:r="http://schemas.openxmlformats.org/officeDocument/2006/relationships" id="262" r:id="R1a11460734c7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19802a9784676" /><Relationship Type="http://schemas.openxmlformats.org/officeDocument/2006/relationships/slide" Target="/ppt/slides/slide1.xml" Id="R8386808a087043df" /><Relationship Type="http://schemas.openxmlformats.org/officeDocument/2006/relationships/slide" Target="/ppt/slides/slide2.xml" Id="R4c99ab0996f14e2b" /><Relationship Type="http://schemas.openxmlformats.org/officeDocument/2006/relationships/slide" Target="/ppt/slides/slide3.xml" Id="R0c99f2fe95504b57" /><Relationship Type="http://schemas.openxmlformats.org/officeDocument/2006/relationships/slide" Target="/ppt/slides/slide4.xml" Id="Ra644b6219b884654" /><Relationship Type="http://schemas.openxmlformats.org/officeDocument/2006/relationships/slide" Target="/ppt/slides/slide5.xml" Id="Re580d54bda6847c7" /><Relationship Type="http://schemas.openxmlformats.org/officeDocument/2006/relationships/slide" Target="/ppt/slides/slide6.xml" Id="Rc05b3caf00ae4746" /><Relationship Type="http://schemas.openxmlformats.org/officeDocument/2006/relationships/slide" Target="/ppt/slides/slide7.xml" Id="R1a11460734c7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0c40b8030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8ea9c46eb4416" /><Relationship Type="http://schemas.openxmlformats.org/officeDocument/2006/relationships/theme" Target="/ppt/slideMasters/theme/theme1.xml" Id="R0e0bee8c28f3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8ea9c46eb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66ac946f6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a35c06b9146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951a9cd46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93ba82896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1425f2fe4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a92a184c0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a6e1c4a5b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ULTIMA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ULTIMA HOLDING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2 123 089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ANNE-KRISTIN ALVHEIM HEGGØY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PESCHOUT OLSEN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INGVARD OHNSTAD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66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www.ultimarevisjon.no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921 636 113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ULTIMA HOLDING AS</a:t>
            </a:r>
          </a:p>
        </p:txBody>
      </p:sp>
    </p:spTree>
  </p:cSld>
  <p:clrMapOvr>
    <a:masterClrMapping xmlns:a="http://schemas.openxmlformats.org/drawingml/2006/main"/>
  </p:clrMapOvr>
</p:sld>
</file>