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3447e6e78b04f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b54b79a90fe480a"/>
  </p:sldMasterIdLst>
  <p:sldIdLst>
    <p:sldId xmlns:r="http://schemas.openxmlformats.org/officeDocument/2006/relationships" id="256" r:id="R09308685c418404c"/>
    <p:sldId xmlns:r="http://schemas.openxmlformats.org/officeDocument/2006/relationships" id="257" r:id="Rdb213413a4c6452f"/>
    <p:sldId xmlns:r="http://schemas.openxmlformats.org/officeDocument/2006/relationships" id="258" r:id="R3175bd79e6aa461f"/>
    <p:sldId xmlns:r="http://schemas.openxmlformats.org/officeDocument/2006/relationships" id="259" r:id="Raf1634b7a3a244a7"/>
    <p:sldId xmlns:r="http://schemas.openxmlformats.org/officeDocument/2006/relationships" id="260" r:id="Re1e4208299af4607"/>
    <p:sldId xmlns:r="http://schemas.openxmlformats.org/officeDocument/2006/relationships" id="261" r:id="R5a40b1989b174634"/>
    <p:sldId xmlns:r="http://schemas.openxmlformats.org/officeDocument/2006/relationships" id="262" r:id="Rdeabca080c5747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54b79a90fe480a" /><Relationship Type="http://schemas.openxmlformats.org/officeDocument/2006/relationships/slide" Target="/ppt/slides/slide1.xml" Id="R09308685c418404c" /><Relationship Type="http://schemas.openxmlformats.org/officeDocument/2006/relationships/slide" Target="/ppt/slides/slide2.xml" Id="Rdb213413a4c6452f" /><Relationship Type="http://schemas.openxmlformats.org/officeDocument/2006/relationships/slide" Target="/ppt/slides/slide3.xml" Id="R3175bd79e6aa461f" /><Relationship Type="http://schemas.openxmlformats.org/officeDocument/2006/relationships/slide" Target="/ppt/slides/slide4.xml" Id="Raf1634b7a3a244a7" /><Relationship Type="http://schemas.openxmlformats.org/officeDocument/2006/relationships/slide" Target="/ppt/slides/slide5.xml" Id="Re1e4208299af4607" /><Relationship Type="http://schemas.openxmlformats.org/officeDocument/2006/relationships/slide" Target="/ppt/slides/slide6.xml" Id="R5a40b1989b174634" /><Relationship Type="http://schemas.openxmlformats.org/officeDocument/2006/relationships/slide" Target="/ppt/slides/slide7.xml" Id="Rdeabca080c5747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141af58c19a4b6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754e1ad8d24bfb" /><Relationship Type="http://schemas.openxmlformats.org/officeDocument/2006/relationships/theme" Target="/ppt/slideMasters/theme/theme1.xml" Id="R66f1e395802b4d4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754e1ad8d24bf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d16676060e4da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56c3034953480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72f9a3e72849a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28d16bac4c498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546d4079ed4b3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11ba7c8541423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c7b0eb5332442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ROPSTAD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ROPSTAD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ROPSTAD INVEST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ROPSTAD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ROPSTAD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ROPSTAD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1 263 298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509 059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501 360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14 500 365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15 067 096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ROPSTAD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SAGBOMMEN AS  –  58,0 %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PRIMUM NON NOCERE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VAKRE VALKYRIEN HOLDING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SAGBOMMEN AS  –  2,0 %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ROPSTAD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Dvergsnesveien 315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4639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921 637 349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ROPSTAD INVEST AS</a:t>
            </a:r>
          </a:p>
        </p:txBody>
      </p:sp>
    </p:spTree>
  </p:cSld>
  <p:clrMapOvr>
    <a:masterClrMapping xmlns:a="http://schemas.openxmlformats.org/drawingml/2006/main"/>
  </p:clrMapOvr>
</p:sld>
</file>