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930ee117bbd43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201bf785ad4b1e"/>
  </p:sldMasterIdLst>
  <p:sldIdLst>
    <p:sldId xmlns:r="http://schemas.openxmlformats.org/officeDocument/2006/relationships" id="256" r:id="Rcfe985a4424249fc"/>
    <p:sldId xmlns:r="http://schemas.openxmlformats.org/officeDocument/2006/relationships" id="257" r:id="R21b37aa54a164e49"/>
    <p:sldId xmlns:r="http://schemas.openxmlformats.org/officeDocument/2006/relationships" id="258" r:id="Rd74df02c972f4d08"/>
    <p:sldId xmlns:r="http://schemas.openxmlformats.org/officeDocument/2006/relationships" id="259" r:id="R06fbf54046cd4b5d"/>
    <p:sldId xmlns:r="http://schemas.openxmlformats.org/officeDocument/2006/relationships" id="260" r:id="R12b0d570e4ea4044"/>
    <p:sldId xmlns:r="http://schemas.openxmlformats.org/officeDocument/2006/relationships" id="261" r:id="R8b7a43d81298402f"/>
    <p:sldId xmlns:r="http://schemas.openxmlformats.org/officeDocument/2006/relationships" id="262" r:id="R12fb875be0e1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201bf785ad4b1e" /><Relationship Type="http://schemas.openxmlformats.org/officeDocument/2006/relationships/slide" Target="/ppt/slides/slide1.xml" Id="Rcfe985a4424249fc" /><Relationship Type="http://schemas.openxmlformats.org/officeDocument/2006/relationships/slide" Target="/ppt/slides/slide2.xml" Id="R21b37aa54a164e49" /><Relationship Type="http://schemas.openxmlformats.org/officeDocument/2006/relationships/slide" Target="/ppt/slides/slide3.xml" Id="Rd74df02c972f4d08" /><Relationship Type="http://schemas.openxmlformats.org/officeDocument/2006/relationships/slide" Target="/ppt/slides/slide4.xml" Id="R06fbf54046cd4b5d" /><Relationship Type="http://schemas.openxmlformats.org/officeDocument/2006/relationships/slide" Target="/ppt/slides/slide5.xml" Id="R12b0d570e4ea4044" /><Relationship Type="http://schemas.openxmlformats.org/officeDocument/2006/relationships/slide" Target="/ppt/slides/slide6.xml" Id="R8b7a43d81298402f" /><Relationship Type="http://schemas.openxmlformats.org/officeDocument/2006/relationships/slide" Target="/ppt/slides/slide7.xml" Id="R12fb875be0e1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ddeb6106ef45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9a2e2204d4546" /><Relationship Type="http://schemas.openxmlformats.org/officeDocument/2006/relationships/theme" Target="/ppt/slideMasters/theme/theme1.xml" Id="R24599eb0505e4d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59a2e2204d45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bfb3078b3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bdcd5d1e448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2f62a0cad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bc6ec80e74b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15b887125747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c456cefb4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d46b0271347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15 554 707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−3 446 199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198 223 904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1 429 201 449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1 764 397 735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WESTCO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Myrvangveien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921 638 248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WESTCO AS</a:t>
            </a:r>
          </a:p>
        </p:txBody>
      </p:sp>
    </p:spTree>
  </p:cSld>
  <p:clrMapOvr>
    <a:masterClrMapping xmlns:a="http://schemas.openxmlformats.org/drawingml/2006/main"/>
  </p:clrMapOvr>
</p:sld>
</file>