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f6009a6c7c41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bb12ed365c4895"/>
  </p:sldMasterIdLst>
  <p:sldIdLst>
    <p:sldId xmlns:r="http://schemas.openxmlformats.org/officeDocument/2006/relationships" id="256" r:id="R53b1ff18d44a46f8"/>
    <p:sldId xmlns:r="http://schemas.openxmlformats.org/officeDocument/2006/relationships" id="257" r:id="R740e0faa74b849ad"/>
    <p:sldId xmlns:r="http://schemas.openxmlformats.org/officeDocument/2006/relationships" id="258" r:id="R789004104ff2426c"/>
    <p:sldId xmlns:r="http://schemas.openxmlformats.org/officeDocument/2006/relationships" id="259" r:id="Rde78265bbe0a4959"/>
    <p:sldId xmlns:r="http://schemas.openxmlformats.org/officeDocument/2006/relationships" id="260" r:id="Rc9149ec3d47b4bf3"/>
    <p:sldId xmlns:r="http://schemas.openxmlformats.org/officeDocument/2006/relationships" id="261" r:id="R3c0ad5b1c83946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bb12ed365c4895" /><Relationship Type="http://schemas.openxmlformats.org/officeDocument/2006/relationships/slide" Target="/ppt/slides/slide1.xml" Id="R53b1ff18d44a46f8" /><Relationship Type="http://schemas.openxmlformats.org/officeDocument/2006/relationships/slide" Target="/ppt/slides/slide2.xml" Id="R740e0faa74b849ad" /><Relationship Type="http://schemas.openxmlformats.org/officeDocument/2006/relationships/slide" Target="/ppt/slides/slide3.xml" Id="R789004104ff2426c" /><Relationship Type="http://schemas.openxmlformats.org/officeDocument/2006/relationships/slide" Target="/ppt/slides/slide4.xml" Id="Rde78265bbe0a4959" /><Relationship Type="http://schemas.openxmlformats.org/officeDocument/2006/relationships/slide" Target="/ppt/slides/slide5.xml" Id="Rc9149ec3d47b4bf3" /><Relationship Type="http://schemas.openxmlformats.org/officeDocument/2006/relationships/slide" Target="/ppt/slides/slide6.xml" Id="R3c0ad5b1c83946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f12c7f73c94a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4dcab9e2484641" /><Relationship Type="http://schemas.openxmlformats.org/officeDocument/2006/relationships/theme" Target="/ppt/slideMasters/theme/theme1.xml" Id="R4d673f1f19d84c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4dcab9e24846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3cdcf2843445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1aecfb848845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c2f5543ca24b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acd742b4cf4a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3d661fd4d849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d402ce46d240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ELINS STRIKKERI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ELINS STRIKKERI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ELINS STRIKKERI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ELINS STRIKKERI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ELINS STRIKKERI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ELINS STRIKKERI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921 638 310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ELINS STRIKKERI AS</a:t>
            </a:r>
          </a:p>
        </p:txBody>
      </p:sp>
    </p:spTree>
  </p:cSld>
  <p:clrMapOvr>
    <a:masterClrMapping xmlns:a="http://schemas.openxmlformats.org/drawingml/2006/main"/>
  </p:clrMapOvr>
</p:sld>
</file>