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639dd4ee0b40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e6182757754342"/>
  </p:sldMasterIdLst>
  <p:sldIdLst>
    <p:sldId xmlns:r="http://schemas.openxmlformats.org/officeDocument/2006/relationships" id="256" r:id="Rb58df194bb074383"/>
    <p:sldId xmlns:r="http://schemas.openxmlformats.org/officeDocument/2006/relationships" id="257" r:id="R8c3b41d8a5814c8f"/>
    <p:sldId xmlns:r="http://schemas.openxmlformats.org/officeDocument/2006/relationships" id="258" r:id="R1bfdb021d9984591"/>
    <p:sldId xmlns:r="http://schemas.openxmlformats.org/officeDocument/2006/relationships" id="259" r:id="R9bef0cdfdbb74a6f"/>
    <p:sldId xmlns:r="http://schemas.openxmlformats.org/officeDocument/2006/relationships" id="260" r:id="Rbe1ba72865094ed2"/>
    <p:sldId xmlns:r="http://schemas.openxmlformats.org/officeDocument/2006/relationships" id="261" r:id="Rf5959633f8bf4bbc"/>
    <p:sldId xmlns:r="http://schemas.openxmlformats.org/officeDocument/2006/relationships" id="262" r:id="Rbf278c991b5549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e6182757754342" /><Relationship Type="http://schemas.openxmlformats.org/officeDocument/2006/relationships/slide" Target="/ppt/slides/slide1.xml" Id="Rb58df194bb074383" /><Relationship Type="http://schemas.openxmlformats.org/officeDocument/2006/relationships/slide" Target="/ppt/slides/slide2.xml" Id="R8c3b41d8a5814c8f" /><Relationship Type="http://schemas.openxmlformats.org/officeDocument/2006/relationships/slide" Target="/ppt/slides/slide3.xml" Id="R1bfdb021d9984591" /><Relationship Type="http://schemas.openxmlformats.org/officeDocument/2006/relationships/slide" Target="/ppt/slides/slide4.xml" Id="R9bef0cdfdbb74a6f" /><Relationship Type="http://schemas.openxmlformats.org/officeDocument/2006/relationships/slide" Target="/ppt/slides/slide5.xml" Id="Rbe1ba72865094ed2" /><Relationship Type="http://schemas.openxmlformats.org/officeDocument/2006/relationships/slide" Target="/ppt/slides/slide6.xml" Id="Rf5959633f8bf4bbc" /><Relationship Type="http://schemas.openxmlformats.org/officeDocument/2006/relationships/slide" Target="/ppt/slides/slide7.xml" Id="Rbf278c991b5549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a10f6e36174b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9129eb7d040ab" /><Relationship Type="http://schemas.openxmlformats.org/officeDocument/2006/relationships/theme" Target="/ppt/slideMasters/theme/theme1.xml" Id="R5526f44e4a4d47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89129eb7d040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e4d9555e444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72c70c18642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bf2fef3e74f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47fcbbae043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87a3de11342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94b4a94ec45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2fa8ca15740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ELINS STRIKKERI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ELINS STRIKKERI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ELINS STRIKKERI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ELINS STRIKKERI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ELINS STRIKKERI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ELINS STRIKKERI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1 296 970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−295 997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−296 425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−248 228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265 344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ELINS STRIKKERI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HERIKSTAD ELIN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ELINS STRIKKERI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921 638 310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ELINS STRIKKERI AS</a:t>
            </a:r>
          </a:p>
        </p:txBody>
      </p:sp>
    </p:spTree>
  </p:cSld>
  <p:clrMapOvr>
    <a:masterClrMapping xmlns:a="http://schemas.openxmlformats.org/drawingml/2006/main"/>
  </p:clrMapOvr>
</p:sld>
</file>