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331d1134f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0423dbe794e3e"/>
  </p:sldMasterIdLst>
  <p:sldIdLst>
    <p:sldId xmlns:r="http://schemas.openxmlformats.org/officeDocument/2006/relationships" id="256" r:id="R74bf1dbe81884bbf"/>
    <p:sldId xmlns:r="http://schemas.openxmlformats.org/officeDocument/2006/relationships" id="257" r:id="Ra3da2d0f0ffc4ad7"/>
    <p:sldId xmlns:r="http://schemas.openxmlformats.org/officeDocument/2006/relationships" id="258" r:id="R70b4e69c9fd34756"/>
    <p:sldId xmlns:r="http://schemas.openxmlformats.org/officeDocument/2006/relationships" id="259" r:id="Reccc6f8418d54983"/>
    <p:sldId xmlns:r="http://schemas.openxmlformats.org/officeDocument/2006/relationships" id="260" r:id="R690ddb3546b2450e"/>
    <p:sldId xmlns:r="http://schemas.openxmlformats.org/officeDocument/2006/relationships" id="261" r:id="R58310439d944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0423dbe794e3e" /><Relationship Type="http://schemas.openxmlformats.org/officeDocument/2006/relationships/slide" Target="/ppt/slides/slide1.xml" Id="R74bf1dbe81884bbf" /><Relationship Type="http://schemas.openxmlformats.org/officeDocument/2006/relationships/slide" Target="/ppt/slides/slide2.xml" Id="Ra3da2d0f0ffc4ad7" /><Relationship Type="http://schemas.openxmlformats.org/officeDocument/2006/relationships/slide" Target="/ppt/slides/slide3.xml" Id="R70b4e69c9fd34756" /><Relationship Type="http://schemas.openxmlformats.org/officeDocument/2006/relationships/slide" Target="/ppt/slides/slide4.xml" Id="Reccc6f8418d54983" /><Relationship Type="http://schemas.openxmlformats.org/officeDocument/2006/relationships/slide" Target="/ppt/slides/slide5.xml" Id="R690ddb3546b2450e" /><Relationship Type="http://schemas.openxmlformats.org/officeDocument/2006/relationships/slide" Target="/ppt/slides/slide6.xml" Id="R58310439d944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e9743ce29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b8de86bf4eb6" /><Relationship Type="http://schemas.openxmlformats.org/officeDocument/2006/relationships/theme" Target="/ppt/slideMasters/theme/theme1.xml" Id="R29e6c7af58c3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eb8de86bf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56e74745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4769153a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410cc7dc7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6d92fc6d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25d6fc60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3ccceb68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ARBEIDSDYKKING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