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8e1b81bd6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ff0fe581c4a1a"/>
  </p:sldMasterIdLst>
  <p:sldIdLst>
    <p:sldId xmlns:r="http://schemas.openxmlformats.org/officeDocument/2006/relationships" id="256" r:id="Rc84739ead320468d"/>
    <p:sldId xmlns:r="http://schemas.openxmlformats.org/officeDocument/2006/relationships" id="257" r:id="R2c8d69e7437d414b"/>
    <p:sldId xmlns:r="http://schemas.openxmlformats.org/officeDocument/2006/relationships" id="258" r:id="Rc784b14d3e1049e4"/>
    <p:sldId xmlns:r="http://schemas.openxmlformats.org/officeDocument/2006/relationships" id="259" r:id="R0051e6c5ed624028"/>
    <p:sldId xmlns:r="http://schemas.openxmlformats.org/officeDocument/2006/relationships" id="260" r:id="R174cfb89d2864e1e"/>
    <p:sldId xmlns:r="http://schemas.openxmlformats.org/officeDocument/2006/relationships" id="261" r:id="R58a1cb7daa474e36"/>
    <p:sldId xmlns:r="http://schemas.openxmlformats.org/officeDocument/2006/relationships" id="262" r:id="R1d7a6508ec2c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ff0fe581c4a1a" /><Relationship Type="http://schemas.openxmlformats.org/officeDocument/2006/relationships/slide" Target="/ppt/slides/slide1.xml" Id="Rc84739ead320468d" /><Relationship Type="http://schemas.openxmlformats.org/officeDocument/2006/relationships/slide" Target="/ppt/slides/slide2.xml" Id="R2c8d69e7437d414b" /><Relationship Type="http://schemas.openxmlformats.org/officeDocument/2006/relationships/slide" Target="/ppt/slides/slide3.xml" Id="Rc784b14d3e1049e4" /><Relationship Type="http://schemas.openxmlformats.org/officeDocument/2006/relationships/slide" Target="/ppt/slides/slide4.xml" Id="R0051e6c5ed624028" /><Relationship Type="http://schemas.openxmlformats.org/officeDocument/2006/relationships/slide" Target="/ppt/slides/slide5.xml" Id="R174cfb89d2864e1e" /><Relationship Type="http://schemas.openxmlformats.org/officeDocument/2006/relationships/slide" Target="/ppt/slides/slide6.xml" Id="R58a1cb7daa474e36" /><Relationship Type="http://schemas.openxmlformats.org/officeDocument/2006/relationships/slide" Target="/ppt/slides/slide7.xml" Id="R1d7a6508ec2c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bacf76149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e87fdbec4e8e" /><Relationship Type="http://schemas.openxmlformats.org/officeDocument/2006/relationships/theme" Target="/ppt/slideMasters/theme/theme1.xml" Id="R208e9541b0f7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be87fdbec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0b6e2a79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5e7a4bd29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c4b32c406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3797b01a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d4be2ffde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8d4711c2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0ba08190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ANDERSEN ARBEIDSDYKKING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ARBEIDSDYKKING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2 085 376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15 206 147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27 140 778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VIK-HOLDING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USA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ANDERSEN ARBEIDSDYKKING AS</a:t>
            </a:r>
          </a:p>
        </p:txBody>
      </p:sp>
    </p:spTree>
  </p:cSld>
  <p:clrMapOvr>
    <a:masterClrMapping xmlns:a="http://schemas.openxmlformats.org/drawingml/2006/main"/>
  </p:clrMapOvr>
</p:sld>
</file>