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ecf4d68f4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b4bce85de43ef"/>
  </p:sldMasterIdLst>
  <p:sldIdLst>
    <p:sldId xmlns:r="http://schemas.openxmlformats.org/officeDocument/2006/relationships" id="256" r:id="R1f5f44a412fe423b"/>
    <p:sldId xmlns:r="http://schemas.openxmlformats.org/officeDocument/2006/relationships" id="257" r:id="Red0c769fb6724f8f"/>
    <p:sldId xmlns:r="http://schemas.openxmlformats.org/officeDocument/2006/relationships" id="258" r:id="R7a513e517986434a"/>
    <p:sldId xmlns:r="http://schemas.openxmlformats.org/officeDocument/2006/relationships" id="259" r:id="R8ba81ec493b440f2"/>
    <p:sldId xmlns:r="http://schemas.openxmlformats.org/officeDocument/2006/relationships" id="260" r:id="Ref76793536884aff"/>
    <p:sldId xmlns:r="http://schemas.openxmlformats.org/officeDocument/2006/relationships" id="261" r:id="R3527a2a26db148f1"/>
    <p:sldId xmlns:r="http://schemas.openxmlformats.org/officeDocument/2006/relationships" id="262" r:id="R4e554d4245c647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b4bce85de43ef" /><Relationship Type="http://schemas.openxmlformats.org/officeDocument/2006/relationships/slide" Target="/ppt/slides/slide1.xml" Id="R1f5f44a412fe423b" /><Relationship Type="http://schemas.openxmlformats.org/officeDocument/2006/relationships/slide" Target="/ppt/slides/slide2.xml" Id="Red0c769fb6724f8f" /><Relationship Type="http://schemas.openxmlformats.org/officeDocument/2006/relationships/slide" Target="/ppt/slides/slide3.xml" Id="R7a513e517986434a" /><Relationship Type="http://schemas.openxmlformats.org/officeDocument/2006/relationships/slide" Target="/ppt/slides/slide4.xml" Id="R8ba81ec493b440f2" /><Relationship Type="http://schemas.openxmlformats.org/officeDocument/2006/relationships/slide" Target="/ppt/slides/slide5.xml" Id="Ref76793536884aff" /><Relationship Type="http://schemas.openxmlformats.org/officeDocument/2006/relationships/slide" Target="/ppt/slides/slide6.xml" Id="R3527a2a26db148f1" /><Relationship Type="http://schemas.openxmlformats.org/officeDocument/2006/relationships/slide" Target="/ppt/slides/slide7.xml" Id="R4e554d4245c647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a678a2641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e5e1d423c4d8d" /><Relationship Type="http://schemas.openxmlformats.org/officeDocument/2006/relationships/theme" Target="/ppt/slideMasters/theme/theme1.xml" Id="R6a763986fcd4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e5e1d423c4d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d4291b8eb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293b8fd5c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1d4dcc495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5577b2f3c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37b1574ae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26236d9ad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ff1b93d09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HELLEN BRAATEN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