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917a5a6b9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1582ee64f4a8f"/>
  </p:sldMasterIdLst>
  <p:sldIdLst>
    <p:sldId xmlns:r="http://schemas.openxmlformats.org/officeDocument/2006/relationships" id="256" r:id="R9ff143d0a88340c0"/>
    <p:sldId xmlns:r="http://schemas.openxmlformats.org/officeDocument/2006/relationships" id="257" r:id="R7ef0337839f84811"/>
    <p:sldId xmlns:r="http://schemas.openxmlformats.org/officeDocument/2006/relationships" id="258" r:id="R587693a40d8e4b95"/>
    <p:sldId xmlns:r="http://schemas.openxmlformats.org/officeDocument/2006/relationships" id="259" r:id="Rbce5800c75d34016"/>
    <p:sldId xmlns:r="http://schemas.openxmlformats.org/officeDocument/2006/relationships" id="260" r:id="R494cb95da90d455e"/>
    <p:sldId xmlns:r="http://schemas.openxmlformats.org/officeDocument/2006/relationships" id="261" r:id="R4df646f1dc31435b"/>
    <p:sldId xmlns:r="http://schemas.openxmlformats.org/officeDocument/2006/relationships" id="262" r:id="Rd698a960bc93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1582ee64f4a8f" /><Relationship Type="http://schemas.openxmlformats.org/officeDocument/2006/relationships/slide" Target="/ppt/slides/slide1.xml" Id="R9ff143d0a88340c0" /><Relationship Type="http://schemas.openxmlformats.org/officeDocument/2006/relationships/slide" Target="/ppt/slides/slide2.xml" Id="R7ef0337839f84811" /><Relationship Type="http://schemas.openxmlformats.org/officeDocument/2006/relationships/slide" Target="/ppt/slides/slide3.xml" Id="R587693a40d8e4b95" /><Relationship Type="http://schemas.openxmlformats.org/officeDocument/2006/relationships/slide" Target="/ppt/slides/slide4.xml" Id="Rbce5800c75d34016" /><Relationship Type="http://schemas.openxmlformats.org/officeDocument/2006/relationships/slide" Target="/ppt/slides/slide5.xml" Id="R494cb95da90d455e" /><Relationship Type="http://schemas.openxmlformats.org/officeDocument/2006/relationships/slide" Target="/ppt/slides/slide6.xml" Id="R4df646f1dc31435b" /><Relationship Type="http://schemas.openxmlformats.org/officeDocument/2006/relationships/slide" Target="/ppt/slides/slide7.xml" Id="Rd698a960bc93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7927a26f3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3f07610cc46fa" /><Relationship Type="http://schemas.openxmlformats.org/officeDocument/2006/relationships/theme" Target="/ppt/slideMasters/theme/theme1.xml" Id="Rfbfe998b2627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33f07610cc46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c64606154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bf5bb725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4bc7f0d21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296b3515140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3685442e3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97d3a53b43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ee758d3d2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GESTALTTERAPI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GESTALTTERAPI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HÜBERT THERESE AGATHE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GESTALTTERAPI AS</a:t>
            </a:r>
          </a:p>
        </p:txBody>
      </p:sp>
    </p:spTree>
  </p:cSld>
  <p:clrMapOvr>
    <a:masterClrMapping xmlns:a="http://schemas.openxmlformats.org/drawingml/2006/main"/>
  </p:clrMapOvr>
</p:sld>
</file>