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f4680cb8ac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6a53d5dcc41b0"/>
  </p:sldMasterIdLst>
  <p:sldIdLst>
    <p:sldId xmlns:r="http://schemas.openxmlformats.org/officeDocument/2006/relationships" id="256" r:id="R94427ade821841c4"/>
    <p:sldId xmlns:r="http://schemas.openxmlformats.org/officeDocument/2006/relationships" id="257" r:id="Re7a333d6b16d46b6"/>
    <p:sldId xmlns:r="http://schemas.openxmlformats.org/officeDocument/2006/relationships" id="258" r:id="R2b5342f8c081411c"/>
    <p:sldId xmlns:r="http://schemas.openxmlformats.org/officeDocument/2006/relationships" id="259" r:id="R47e4e97cc7834d51"/>
    <p:sldId xmlns:r="http://schemas.openxmlformats.org/officeDocument/2006/relationships" id="260" r:id="R50d733ab150a45f6"/>
    <p:sldId xmlns:r="http://schemas.openxmlformats.org/officeDocument/2006/relationships" id="261" r:id="R26669a522c634a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6a53d5dcc41b0" /><Relationship Type="http://schemas.openxmlformats.org/officeDocument/2006/relationships/slide" Target="/ppt/slides/slide1.xml" Id="R94427ade821841c4" /><Relationship Type="http://schemas.openxmlformats.org/officeDocument/2006/relationships/slide" Target="/ppt/slides/slide2.xml" Id="Re7a333d6b16d46b6" /><Relationship Type="http://schemas.openxmlformats.org/officeDocument/2006/relationships/slide" Target="/ppt/slides/slide3.xml" Id="R2b5342f8c081411c" /><Relationship Type="http://schemas.openxmlformats.org/officeDocument/2006/relationships/slide" Target="/ppt/slides/slide4.xml" Id="R47e4e97cc7834d51" /><Relationship Type="http://schemas.openxmlformats.org/officeDocument/2006/relationships/slide" Target="/ppt/slides/slide5.xml" Id="R50d733ab150a45f6" /><Relationship Type="http://schemas.openxmlformats.org/officeDocument/2006/relationships/slide" Target="/ppt/slides/slide6.xml" Id="R26669a522c634a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b5dbfdd7d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94b1efe07441b" /><Relationship Type="http://schemas.openxmlformats.org/officeDocument/2006/relationships/theme" Target="/ppt/slideMasters/theme/theme1.xml" Id="Rffe15700600946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494b1efe0744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77b68ccf0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7f5bc215345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316b2fe464f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af2c857b844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920c3b0ce4b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e513e320b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WILLIKSEN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921 644 949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