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3e50ce2f1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5e00b276d4294"/>
  </p:sldMasterIdLst>
  <p:sldIdLst>
    <p:sldId xmlns:r="http://schemas.openxmlformats.org/officeDocument/2006/relationships" id="256" r:id="R0c37ce9ebdd14042"/>
    <p:sldId xmlns:r="http://schemas.openxmlformats.org/officeDocument/2006/relationships" id="257" r:id="Re8d2e5afc3b647ed"/>
    <p:sldId xmlns:r="http://schemas.openxmlformats.org/officeDocument/2006/relationships" id="258" r:id="R5cb83e59be5f4863"/>
    <p:sldId xmlns:r="http://schemas.openxmlformats.org/officeDocument/2006/relationships" id="259" r:id="R11dca6448c764f2b"/>
    <p:sldId xmlns:r="http://schemas.openxmlformats.org/officeDocument/2006/relationships" id="260" r:id="Re1079579a96842ec"/>
    <p:sldId xmlns:r="http://schemas.openxmlformats.org/officeDocument/2006/relationships" id="261" r:id="Rde6f7f6a3e234748"/>
    <p:sldId xmlns:r="http://schemas.openxmlformats.org/officeDocument/2006/relationships" id="262" r:id="Rf1dff4c40fa2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5e00b276d4294" /><Relationship Type="http://schemas.openxmlformats.org/officeDocument/2006/relationships/slide" Target="/ppt/slides/slide1.xml" Id="R0c37ce9ebdd14042" /><Relationship Type="http://schemas.openxmlformats.org/officeDocument/2006/relationships/slide" Target="/ppt/slides/slide2.xml" Id="Re8d2e5afc3b647ed" /><Relationship Type="http://schemas.openxmlformats.org/officeDocument/2006/relationships/slide" Target="/ppt/slides/slide3.xml" Id="R5cb83e59be5f4863" /><Relationship Type="http://schemas.openxmlformats.org/officeDocument/2006/relationships/slide" Target="/ppt/slides/slide4.xml" Id="R11dca6448c764f2b" /><Relationship Type="http://schemas.openxmlformats.org/officeDocument/2006/relationships/slide" Target="/ppt/slides/slide5.xml" Id="Re1079579a96842ec" /><Relationship Type="http://schemas.openxmlformats.org/officeDocument/2006/relationships/slide" Target="/ppt/slides/slide6.xml" Id="Rde6f7f6a3e234748" /><Relationship Type="http://schemas.openxmlformats.org/officeDocument/2006/relationships/slide" Target="/ppt/slides/slide7.xml" Id="Rf1dff4c40fa2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d48d6fde4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adbc242d4c25" /><Relationship Type="http://schemas.openxmlformats.org/officeDocument/2006/relationships/theme" Target="/ppt/slideMasters/theme/theme1.xml" Id="R8ed440e84b86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dadbc242d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522f10fef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d3d25607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62df2c99f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fa0303ce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396f32cf6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323e3d0e0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674825288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WILLIKSEN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509 080 507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509 741 560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NILS ANDRE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NINA BEATE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NILS MARTIN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