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f80d1b363446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c0b7f046a84949"/>
  </p:sldMasterIdLst>
  <p:sldIdLst>
    <p:sldId xmlns:r="http://schemas.openxmlformats.org/officeDocument/2006/relationships" id="256" r:id="R900a6b8a372845ac"/>
    <p:sldId xmlns:r="http://schemas.openxmlformats.org/officeDocument/2006/relationships" id="257" r:id="Rb39978fe488744b4"/>
    <p:sldId xmlns:r="http://schemas.openxmlformats.org/officeDocument/2006/relationships" id="258" r:id="Rb2d350d52bbc4d21"/>
    <p:sldId xmlns:r="http://schemas.openxmlformats.org/officeDocument/2006/relationships" id="259" r:id="Rae9c8d7251774824"/>
    <p:sldId xmlns:r="http://schemas.openxmlformats.org/officeDocument/2006/relationships" id="260" r:id="Rf7e70214e916462d"/>
    <p:sldId xmlns:r="http://schemas.openxmlformats.org/officeDocument/2006/relationships" id="261" r:id="R135667d12dbe4858"/>
    <p:sldId xmlns:r="http://schemas.openxmlformats.org/officeDocument/2006/relationships" id="262" r:id="R857c179b66ee49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c0b7f046a84949" /><Relationship Type="http://schemas.openxmlformats.org/officeDocument/2006/relationships/slide" Target="/ppt/slides/slide1.xml" Id="R900a6b8a372845ac" /><Relationship Type="http://schemas.openxmlformats.org/officeDocument/2006/relationships/slide" Target="/ppt/slides/slide2.xml" Id="Rb39978fe488744b4" /><Relationship Type="http://schemas.openxmlformats.org/officeDocument/2006/relationships/slide" Target="/ppt/slides/slide3.xml" Id="Rb2d350d52bbc4d21" /><Relationship Type="http://schemas.openxmlformats.org/officeDocument/2006/relationships/slide" Target="/ppt/slides/slide4.xml" Id="Rae9c8d7251774824" /><Relationship Type="http://schemas.openxmlformats.org/officeDocument/2006/relationships/slide" Target="/ppt/slides/slide5.xml" Id="Rf7e70214e916462d" /><Relationship Type="http://schemas.openxmlformats.org/officeDocument/2006/relationships/slide" Target="/ppt/slides/slide6.xml" Id="R135667d12dbe4858" /><Relationship Type="http://schemas.openxmlformats.org/officeDocument/2006/relationships/slide" Target="/ppt/slides/slide7.xml" Id="R857c179b66ee49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12d257f18449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e6092d97c4a01" /><Relationship Type="http://schemas.openxmlformats.org/officeDocument/2006/relationships/theme" Target="/ppt/slideMasters/theme/theme1.xml" Id="R8e434a78e19d41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7e6092d97c4a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ddd6ca62f43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93eadb60241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c244f33924e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4e36ed72447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723c1c3d44c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3a8d948c245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0ea3e385e41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CCA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CCA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−725 973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21 111 144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250 678 364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541 988 429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ASAGO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CAMDAGO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CCA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CSAGO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Stronda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cca@ccagruppen.no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921 646 461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CCA INVEST AS</a:t>
            </a:r>
          </a:p>
        </p:txBody>
      </p:sp>
    </p:spTree>
  </p:cSld>
  <p:clrMapOvr>
    <a:masterClrMapping xmlns:a="http://schemas.openxmlformats.org/drawingml/2006/main"/>
  </p:clrMapOvr>
</p:sld>
</file>