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70251dc214c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683853f034db2"/>
  </p:sldMasterIdLst>
  <p:sldIdLst>
    <p:sldId xmlns:r="http://schemas.openxmlformats.org/officeDocument/2006/relationships" id="256" r:id="R08ef02d9af304410"/>
    <p:sldId xmlns:r="http://schemas.openxmlformats.org/officeDocument/2006/relationships" id="257" r:id="R414988ef641d469b"/>
    <p:sldId xmlns:r="http://schemas.openxmlformats.org/officeDocument/2006/relationships" id="258" r:id="Rde846f9ded7f4a77"/>
    <p:sldId xmlns:r="http://schemas.openxmlformats.org/officeDocument/2006/relationships" id="259" r:id="R62608ffce2f94813"/>
    <p:sldId xmlns:r="http://schemas.openxmlformats.org/officeDocument/2006/relationships" id="260" r:id="R98bf751c4f2044d7"/>
    <p:sldId xmlns:r="http://schemas.openxmlformats.org/officeDocument/2006/relationships" id="261" r:id="R720a0e5327d44454"/>
    <p:sldId xmlns:r="http://schemas.openxmlformats.org/officeDocument/2006/relationships" id="262" r:id="Rdf9685cc7667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683853f034db2" /><Relationship Type="http://schemas.openxmlformats.org/officeDocument/2006/relationships/slide" Target="/ppt/slides/slide1.xml" Id="R08ef02d9af304410" /><Relationship Type="http://schemas.openxmlformats.org/officeDocument/2006/relationships/slide" Target="/ppt/slides/slide2.xml" Id="R414988ef641d469b" /><Relationship Type="http://schemas.openxmlformats.org/officeDocument/2006/relationships/slide" Target="/ppt/slides/slide3.xml" Id="Rde846f9ded7f4a77" /><Relationship Type="http://schemas.openxmlformats.org/officeDocument/2006/relationships/slide" Target="/ppt/slides/slide4.xml" Id="R62608ffce2f94813" /><Relationship Type="http://schemas.openxmlformats.org/officeDocument/2006/relationships/slide" Target="/ppt/slides/slide5.xml" Id="R98bf751c4f2044d7" /><Relationship Type="http://schemas.openxmlformats.org/officeDocument/2006/relationships/slide" Target="/ppt/slides/slide6.xml" Id="R720a0e5327d44454" /><Relationship Type="http://schemas.openxmlformats.org/officeDocument/2006/relationships/slide" Target="/ppt/slides/slide7.xml" Id="Rdf9685cc7667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b4c142f1e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a735e9c96418b" /><Relationship Type="http://schemas.openxmlformats.org/officeDocument/2006/relationships/theme" Target="/ppt/slideMasters/theme/theme1.xml" Id="Re897f890441c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8a735e9c96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d0690d54c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d1791f44e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deb69eb29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47ca906ad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2abd56ba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ab9ee44047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bfbccb40345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CCA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4 944 931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9 945 002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Stronda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921 646 550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HOLDING AS</a:t>
            </a:r>
          </a:p>
        </p:txBody>
      </p:sp>
    </p:spTree>
  </p:cSld>
  <p:clrMapOvr>
    <a:masterClrMapping xmlns:a="http://schemas.openxmlformats.org/drawingml/2006/main"/>
  </p:clrMapOvr>
</p:sld>
</file>