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f6a760b04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540f5197c47b4"/>
  </p:sldMasterIdLst>
  <p:sldIdLst>
    <p:sldId xmlns:r="http://schemas.openxmlformats.org/officeDocument/2006/relationships" id="256" r:id="R0fcc9a9c20894752"/>
    <p:sldId xmlns:r="http://schemas.openxmlformats.org/officeDocument/2006/relationships" id="257" r:id="Re1cf0762244344da"/>
    <p:sldId xmlns:r="http://schemas.openxmlformats.org/officeDocument/2006/relationships" id="258" r:id="Rd86035e4296b4137"/>
    <p:sldId xmlns:r="http://schemas.openxmlformats.org/officeDocument/2006/relationships" id="259" r:id="R4aa6ee91899d40bc"/>
    <p:sldId xmlns:r="http://schemas.openxmlformats.org/officeDocument/2006/relationships" id="260" r:id="R356ea4256c2f4e55"/>
    <p:sldId xmlns:r="http://schemas.openxmlformats.org/officeDocument/2006/relationships" id="261" r:id="R630a90939e2c44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540f5197c47b4" /><Relationship Type="http://schemas.openxmlformats.org/officeDocument/2006/relationships/slide" Target="/ppt/slides/slide1.xml" Id="R0fcc9a9c20894752" /><Relationship Type="http://schemas.openxmlformats.org/officeDocument/2006/relationships/slide" Target="/ppt/slides/slide2.xml" Id="Re1cf0762244344da" /><Relationship Type="http://schemas.openxmlformats.org/officeDocument/2006/relationships/slide" Target="/ppt/slides/slide3.xml" Id="Rd86035e4296b4137" /><Relationship Type="http://schemas.openxmlformats.org/officeDocument/2006/relationships/slide" Target="/ppt/slides/slide4.xml" Id="R4aa6ee91899d40bc" /><Relationship Type="http://schemas.openxmlformats.org/officeDocument/2006/relationships/slide" Target="/ppt/slides/slide5.xml" Id="R356ea4256c2f4e55" /><Relationship Type="http://schemas.openxmlformats.org/officeDocument/2006/relationships/slide" Target="/ppt/slides/slide6.xml" Id="R630a90939e2c44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e5e7a3504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db42ab25647e0" /><Relationship Type="http://schemas.openxmlformats.org/officeDocument/2006/relationships/theme" Target="/ppt/slideMasters/theme/theme1.xml" Id="R81898e332fa2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9db42ab25647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3c6e6a05c4e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307a920a40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ac1bdb200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c1d22b33e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407f5b2b342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3d09134fc46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Skipreidveien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KOLTECH AS</a:t>
            </a:r>
          </a:p>
        </p:txBody>
      </p:sp>
    </p:spTree>
  </p:cSld>
  <p:clrMapOvr>
    <a:masterClrMapping xmlns:a="http://schemas.openxmlformats.org/drawingml/2006/main"/>
  </p:clrMapOvr>
</p:sld>
</file>