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035a8750ed4e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1fd444ef104add"/>
  </p:sldMasterIdLst>
  <p:sldIdLst>
    <p:sldId xmlns:r="http://schemas.openxmlformats.org/officeDocument/2006/relationships" id="256" r:id="R03b9beedef174422"/>
    <p:sldId xmlns:r="http://schemas.openxmlformats.org/officeDocument/2006/relationships" id="257" r:id="R643e58523e8844a8"/>
    <p:sldId xmlns:r="http://schemas.openxmlformats.org/officeDocument/2006/relationships" id="258" r:id="Rc5b5b88da32a47d2"/>
    <p:sldId xmlns:r="http://schemas.openxmlformats.org/officeDocument/2006/relationships" id="259" r:id="Rf62e74a4e5064738"/>
    <p:sldId xmlns:r="http://schemas.openxmlformats.org/officeDocument/2006/relationships" id="260" r:id="Ref7eb46a30234f31"/>
    <p:sldId xmlns:r="http://schemas.openxmlformats.org/officeDocument/2006/relationships" id="261" r:id="R7f1b1e90a7de4ba2"/>
    <p:sldId xmlns:r="http://schemas.openxmlformats.org/officeDocument/2006/relationships" id="262" r:id="R36b14915a11e41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1fd444ef104add" /><Relationship Type="http://schemas.openxmlformats.org/officeDocument/2006/relationships/slide" Target="/ppt/slides/slide1.xml" Id="R03b9beedef174422" /><Relationship Type="http://schemas.openxmlformats.org/officeDocument/2006/relationships/slide" Target="/ppt/slides/slide2.xml" Id="R643e58523e8844a8" /><Relationship Type="http://schemas.openxmlformats.org/officeDocument/2006/relationships/slide" Target="/ppt/slides/slide3.xml" Id="Rc5b5b88da32a47d2" /><Relationship Type="http://schemas.openxmlformats.org/officeDocument/2006/relationships/slide" Target="/ppt/slides/slide4.xml" Id="Rf62e74a4e5064738" /><Relationship Type="http://schemas.openxmlformats.org/officeDocument/2006/relationships/slide" Target="/ppt/slides/slide5.xml" Id="Ref7eb46a30234f31" /><Relationship Type="http://schemas.openxmlformats.org/officeDocument/2006/relationships/slide" Target="/ppt/slides/slide6.xml" Id="R7f1b1e90a7de4ba2" /><Relationship Type="http://schemas.openxmlformats.org/officeDocument/2006/relationships/slide" Target="/ppt/slides/slide7.xml" Id="R36b14915a11e41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8d213499ec47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dc2a7c388e4b1f" /><Relationship Type="http://schemas.openxmlformats.org/officeDocument/2006/relationships/theme" Target="/ppt/slideMasters/theme/theme1.xml" Id="Rc426051249b444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dc2a7c388e4b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54b9b27781403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233411c8348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8a0a02756744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289ea6d8cb46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39e100974447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9bafd61f8b47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41211fb83e45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KOLTECH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KOLTECH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3 217 520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168 999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144 825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1 826 222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2 198 438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GOVIG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KOLTECH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Skipreidveien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4073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921 646 607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KOLTECH AS</a:t>
            </a:r>
          </a:p>
        </p:txBody>
      </p:sp>
    </p:spTree>
  </p:cSld>
  <p:clrMapOvr>
    <a:masterClrMapping xmlns:a="http://schemas.openxmlformats.org/drawingml/2006/main"/>
  </p:clrMapOvr>
</p:sld>
</file>