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66109a62c249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b0c5f4fe0e414f"/>
  </p:sldMasterIdLst>
  <p:sldIdLst>
    <p:sldId xmlns:r="http://schemas.openxmlformats.org/officeDocument/2006/relationships" id="256" r:id="Rdfa7d0783dcd482d"/>
    <p:sldId xmlns:r="http://schemas.openxmlformats.org/officeDocument/2006/relationships" id="257" r:id="R101430a57535430e"/>
    <p:sldId xmlns:r="http://schemas.openxmlformats.org/officeDocument/2006/relationships" id="258" r:id="R0d333749f21a491f"/>
    <p:sldId xmlns:r="http://schemas.openxmlformats.org/officeDocument/2006/relationships" id="259" r:id="R9de4c0e8ca9a4860"/>
    <p:sldId xmlns:r="http://schemas.openxmlformats.org/officeDocument/2006/relationships" id="260" r:id="Rcb3408833db14b95"/>
    <p:sldId xmlns:r="http://schemas.openxmlformats.org/officeDocument/2006/relationships" id="261" r:id="R1905d115d82c486d"/>
    <p:sldId xmlns:r="http://schemas.openxmlformats.org/officeDocument/2006/relationships" id="262" r:id="R4d6a92f79b0b42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b0c5f4fe0e414f" /><Relationship Type="http://schemas.openxmlformats.org/officeDocument/2006/relationships/slide" Target="/ppt/slides/slide1.xml" Id="Rdfa7d0783dcd482d" /><Relationship Type="http://schemas.openxmlformats.org/officeDocument/2006/relationships/slide" Target="/ppt/slides/slide2.xml" Id="R101430a57535430e" /><Relationship Type="http://schemas.openxmlformats.org/officeDocument/2006/relationships/slide" Target="/ppt/slides/slide3.xml" Id="R0d333749f21a491f" /><Relationship Type="http://schemas.openxmlformats.org/officeDocument/2006/relationships/slide" Target="/ppt/slides/slide4.xml" Id="R9de4c0e8ca9a4860" /><Relationship Type="http://schemas.openxmlformats.org/officeDocument/2006/relationships/slide" Target="/ppt/slides/slide5.xml" Id="Rcb3408833db14b95" /><Relationship Type="http://schemas.openxmlformats.org/officeDocument/2006/relationships/slide" Target="/ppt/slides/slide6.xml" Id="R1905d115d82c486d" /><Relationship Type="http://schemas.openxmlformats.org/officeDocument/2006/relationships/slide" Target="/ppt/slides/slide7.xml" Id="R4d6a92f79b0b42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48b1ab852d42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14d7825f7e4b02" /><Relationship Type="http://schemas.openxmlformats.org/officeDocument/2006/relationships/theme" Target="/ppt/slideMasters/theme/theme1.xml" Id="R845e00e2dbd44b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14d7825f7e4b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8e4add01f34e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d62b45cbb440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888e3235414f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530216a62548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d14de8c8bf4a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41daedfd6e4bd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c479bae2c24a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HASSEL2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HASSEL2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HASSEL2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HASSEL2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HASSEL2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HASSEL2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−4 575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468 712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5 254 192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5 254 192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HASSEL2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ERIK HASSEL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HASSEL2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Brannvaktveien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921 648 413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HASSEL2 AS</a:t>
            </a:r>
          </a:p>
        </p:txBody>
      </p:sp>
    </p:spTree>
  </p:cSld>
  <p:clrMapOvr>
    <a:masterClrMapping xmlns:a="http://schemas.openxmlformats.org/drawingml/2006/main"/>
  </p:clrMapOvr>
</p:sld>
</file>