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3b589292274b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83156f3e1a4428"/>
  </p:sldMasterIdLst>
  <p:sldIdLst>
    <p:sldId xmlns:r="http://schemas.openxmlformats.org/officeDocument/2006/relationships" id="256" r:id="R81f6319a86054efd"/>
    <p:sldId xmlns:r="http://schemas.openxmlformats.org/officeDocument/2006/relationships" id="257" r:id="R1b382d0cfc114c24"/>
    <p:sldId xmlns:r="http://schemas.openxmlformats.org/officeDocument/2006/relationships" id="258" r:id="R0074097818b844a8"/>
    <p:sldId xmlns:r="http://schemas.openxmlformats.org/officeDocument/2006/relationships" id="259" r:id="R20bdea6e75a649c9"/>
    <p:sldId xmlns:r="http://schemas.openxmlformats.org/officeDocument/2006/relationships" id="260" r:id="R21d8649b80d5429f"/>
    <p:sldId xmlns:r="http://schemas.openxmlformats.org/officeDocument/2006/relationships" id="261" r:id="R56ae04e863d64f1c"/>
    <p:sldId xmlns:r="http://schemas.openxmlformats.org/officeDocument/2006/relationships" id="262" r:id="R23b80a450e154d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83156f3e1a4428" /><Relationship Type="http://schemas.openxmlformats.org/officeDocument/2006/relationships/slide" Target="/ppt/slides/slide1.xml" Id="R81f6319a86054efd" /><Relationship Type="http://schemas.openxmlformats.org/officeDocument/2006/relationships/slide" Target="/ppt/slides/slide2.xml" Id="R1b382d0cfc114c24" /><Relationship Type="http://schemas.openxmlformats.org/officeDocument/2006/relationships/slide" Target="/ppt/slides/slide3.xml" Id="R0074097818b844a8" /><Relationship Type="http://schemas.openxmlformats.org/officeDocument/2006/relationships/slide" Target="/ppt/slides/slide4.xml" Id="R20bdea6e75a649c9" /><Relationship Type="http://schemas.openxmlformats.org/officeDocument/2006/relationships/slide" Target="/ppt/slides/slide5.xml" Id="R21d8649b80d5429f" /><Relationship Type="http://schemas.openxmlformats.org/officeDocument/2006/relationships/slide" Target="/ppt/slides/slide6.xml" Id="R56ae04e863d64f1c" /><Relationship Type="http://schemas.openxmlformats.org/officeDocument/2006/relationships/slide" Target="/ppt/slides/slide7.xml" Id="R23b80a450e154d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8bf5c902c244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0ec81b4ec4bf6" /><Relationship Type="http://schemas.openxmlformats.org/officeDocument/2006/relationships/theme" Target="/ppt/slideMasters/theme/theme1.xml" Id="R272520b90d0f4b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d0ec81b4ec4b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90e06e94f42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0099face14d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accc54b4144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05a8ff63744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b7d21b51043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d3a6eebc746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afa43f2d7342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WILLIKSEN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WILLIKSEN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WILLIKSEN FORVALTNING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WILLIKSEN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WILLIKSEN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WILLIKSEN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43 820 547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−4 175 526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22 172 038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1 573 498 160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2 424 394 343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WILLIKSEN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WILLIKSEN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WILLIKSEN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Marøyvegen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921 654 863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WILLIKSEN FORVALTNING AS</a:t>
            </a:r>
          </a:p>
        </p:txBody>
      </p:sp>
    </p:spTree>
  </p:cSld>
  <p:clrMapOvr>
    <a:masterClrMapping xmlns:a="http://schemas.openxmlformats.org/drawingml/2006/main"/>
  </p:clrMapOvr>
</p:sld>
</file>