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17788820f44b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0247a24cad40c0"/>
  </p:sldMasterIdLst>
  <p:sldIdLst>
    <p:sldId xmlns:r="http://schemas.openxmlformats.org/officeDocument/2006/relationships" id="256" r:id="Rb9c75eaaa8464370"/>
    <p:sldId xmlns:r="http://schemas.openxmlformats.org/officeDocument/2006/relationships" id="257" r:id="Re36411434a444654"/>
    <p:sldId xmlns:r="http://schemas.openxmlformats.org/officeDocument/2006/relationships" id="258" r:id="R9d2af253b62a49a5"/>
    <p:sldId xmlns:r="http://schemas.openxmlformats.org/officeDocument/2006/relationships" id="259" r:id="R40d45b679caf4734"/>
    <p:sldId xmlns:r="http://schemas.openxmlformats.org/officeDocument/2006/relationships" id="260" r:id="Rb64bc03025d041c8"/>
    <p:sldId xmlns:r="http://schemas.openxmlformats.org/officeDocument/2006/relationships" id="261" r:id="R1c35f4213c2142a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0247a24cad40c0" /><Relationship Type="http://schemas.openxmlformats.org/officeDocument/2006/relationships/slide" Target="/ppt/slides/slide1.xml" Id="Rb9c75eaaa8464370" /><Relationship Type="http://schemas.openxmlformats.org/officeDocument/2006/relationships/slide" Target="/ppt/slides/slide2.xml" Id="Re36411434a444654" /><Relationship Type="http://schemas.openxmlformats.org/officeDocument/2006/relationships/slide" Target="/ppt/slides/slide3.xml" Id="R9d2af253b62a49a5" /><Relationship Type="http://schemas.openxmlformats.org/officeDocument/2006/relationships/slide" Target="/ppt/slides/slide4.xml" Id="R40d45b679caf4734" /><Relationship Type="http://schemas.openxmlformats.org/officeDocument/2006/relationships/slide" Target="/ppt/slides/slide5.xml" Id="Rb64bc03025d041c8" /><Relationship Type="http://schemas.openxmlformats.org/officeDocument/2006/relationships/slide" Target="/ppt/slides/slide6.xml" Id="R1c35f4213c2142a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a4fa5971fe4b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9761d0f0d94610" /><Relationship Type="http://schemas.openxmlformats.org/officeDocument/2006/relationships/theme" Target="/ppt/slideMasters/theme/theme1.xml" Id="Rada020f9637443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9761d0f0d946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1dba8395ba42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af3870a15e44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668c193dcd4e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4fa530d8ed46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dbd391ea0741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b694ce490242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RONIA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RONIA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RONIA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RONIA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RONIA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RONIA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JIDA AS  –  85,0 %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 DYSJALAND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BYBERG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RONIA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Mekjarvik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4072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921 657 439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RONIA AS</a:t>
            </a:r>
          </a:p>
        </p:txBody>
      </p:sp>
    </p:spTree>
  </p:cSld>
  <p:clrMapOvr>
    <a:masterClrMapping xmlns:a="http://schemas.openxmlformats.org/drawingml/2006/main"/>
  </p:clrMapOvr>
</p:sld>
</file>