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0712de97f2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c19f8bd9c469e"/>
  </p:sldMasterIdLst>
  <p:sldIdLst>
    <p:sldId xmlns:r="http://schemas.openxmlformats.org/officeDocument/2006/relationships" id="256" r:id="R3a67c6cce5414616"/>
    <p:sldId xmlns:r="http://schemas.openxmlformats.org/officeDocument/2006/relationships" id="257" r:id="Rce458be11f8c4635"/>
    <p:sldId xmlns:r="http://schemas.openxmlformats.org/officeDocument/2006/relationships" id="258" r:id="Rae064c270cca485f"/>
    <p:sldId xmlns:r="http://schemas.openxmlformats.org/officeDocument/2006/relationships" id="259" r:id="R711302ffcfd5441d"/>
    <p:sldId xmlns:r="http://schemas.openxmlformats.org/officeDocument/2006/relationships" id="260" r:id="Re8c527845c7f4d52"/>
    <p:sldId xmlns:r="http://schemas.openxmlformats.org/officeDocument/2006/relationships" id="261" r:id="R9842e53983bc4e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c19f8bd9c469e" /><Relationship Type="http://schemas.openxmlformats.org/officeDocument/2006/relationships/slide" Target="/ppt/slides/slide1.xml" Id="R3a67c6cce5414616" /><Relationship Type="http://schemas.openxmlformats.org/officeDocument/2006/relationships/slide" Target="/ppt/slides/slide2.xml" Id="Rce458be11f8c4635" /><Relationship Type="http://schemas.openxmlformats.org/officeDocument/2006/relationships/slide" Target="/ppt/slides/slide3.xml" Id="Rae064c270cca485f" /><Relationship Type="http://schemas.openxmlformats.org/officeDocument/2006/relationships/slide" Target="/ppt/slides/slide4.xml" Id="R711302ffcfd5441d" /><Relationship Type="http://schemas.openxmlformats.org/officeDocument/2006/relationships/slide" Target="/ppt/slides/slide5.xml" Id="Re8c527845c7f4d52" /><Relationship Type="http://schemas.openxmlformats.org/officeDocument/2006/relationships/slide" Target="/ppt/slides/slide6.xml" Id="R9842e53983bc4e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5782ebde44d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42ac2f37e45a0" /><Relationship Type="http://schemas.openxmlformats.org/officeDocument/2006/relationships/theme" Target="/ppt/slideMasters/theme/theme1.xml" Id="R7a433949a29b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42ac2f37e45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7279034fe43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3c89a00e347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4abefd64542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62b49eb35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29141fe4146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b69513d7e41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DJ UTEN GRENSER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 UTEN GRENSER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 UTEN GRENSER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 UTEN GRENSER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 UTEN GRENSER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 UTEN GRENSER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OSTEN STEV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 UTEN GRENSER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921 660 197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DJ UTEN GRENSER AS</a:t>
            </a:r>
          </a:p>
        </p:txBody>
      </p:sp>
    </p:spTree>
  </p:cSld>
  <p:clrMapOvr>
    <a:masterClrMapping xmlns:a="http://schemas.openxmlformats.org/drawingml/2006/main"/>
  </p:clrMapOvr>
</p:sld>
</file>