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951356fa2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cfb47f18f46d2"/>
  </p:sldMasterIdLst>
  <p:sldIdLst>
    <p:sldId xmlns:r="http://schemas.openxmlformats.org/officeDocument/2006/relationships" id="256" r:id="R1beb24ac81bd4231"/>
    <p:sldId xmlns:r="http://schemas.openxmlformats.org/officeDocument/2006/relationships" id="257" r:id="Rac948d0f80a347fe"/>
    <p:sldId xmlns:r="http://schemas.openxmlformats.org/officeDocument/2006/relationships" id="258" r:id="R78b6d315ba6d4f45"/>
    <p:sldId xmlns:r="http://schemas.openxmlformats.org/officeDocument/2006/relationships" id="259" r:id="R723879c7b2e8419f"/>
    <p:sldId xmlns:r="http://schemas.openxmlformats.org/officeDocument/2006/relationships" id="260" r:id="Rdc64f33a089e4262"/>
    <p:sldId xmlns:r="http://schemas.openxmlformats.org/officeDocument/2006/relationships" id="261" r:id="Ree5064ae9e6c4915"/>
    <p:sldId xmlns:r="http://schemas.openxmlformats.org/officeDocument/2006/relationships" id="262" r:id="R9f19b2559738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cfb47f18f46d2" /><Relationship Type="http://schemas.openxmlformats.org/officeDocument/2006/relationships/slide" Target="/ppt/slides/slide1.xml" Id="R1beb24ac81bd4231" /><Relationship Type="http://schemas.openxmlformats.org/officeDocument/2006/relationships/slide" Target="/ppt/slides/slide2.xml" Id="Rac948d0f80a347fe" /><Relationship Type="http://schemas.openxmlformats.org/officeDocument/2006/relationships/slide" Target="/ppt/slides/slide3.xml" Id="R78b6d315ba6d4f45" /><Relationship Type="http://schemas.openxmlformats.org/officeDocument/2006/relationships/slide" Target="/ppt/slides/slide4.xml" Id="R723879c7b2e8419f" /><Relationship Type="http://schemas.openxmlformats.org/officeDocument/2006/relationships/slide" Target="/ppt/slides/slide5.xml" Id="Rdc64f33a089e4262" /><Relationship Type="http://schemas.openxmlformats.org/officeDocument/2006/relationships/slide" Target="/ppt/slides/slide6.xml" Id="Ree5064ae9e6c4915" /><Relationship Type="http://schemas.openxmlformats.org/officeDocument/2006/relationships/slide" Target="/ppt/slides/slide7.xml" Id="R9f19b2559738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f95c79326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12b4a4da4c29" /><Relationship Type="http://schemas.openxmlformats.org/officeDocument/2006/relationships/theme" Target="/ppt/slideMasters/theme/theme1.xml" Id="Rc9773bbae5ee42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112b4a4da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776b6df18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f1aac78b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4a73106a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d28ecbe0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149c4fbc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4c1cafd82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a6d51d29c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DRØMMEBAD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DRØMMEBAD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6 927 311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2 826 686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PETERSONS MARIS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PUDULIS MARIS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Gjøtenvegen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22 02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drommebad@gmail.com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921 660 960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DRØMMEBAD AS</a:t>
            </a:r>
          </a:p>
        </p:txBody>
      </p:sp>
    </p:spTree>
  </p:cSld>
  <p:clrMapOvr>
    <a:masterClrMapping xmlns:a="http://schemas.openxmlformats.org/drawingml/2006/main"/>
  </p:clrMapOvr>
</p:sld>
</file>