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e2cb5419e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c02e6bd274c30"/>
  </p:sldMasterIdLst>
  <p:sldIdLst>
    <p:sldId xmlns:r="http://schemas.openxmlformats.org/officeDocument/2006/relationships" id="256" r:id="R67b33e3bf702473f"/>
    <p:sldId xmlns:r="http://schemas.openxmlformats.org/officeDocument/2006/relationships" id="257" r:id="Rfeaa69d77dbb4eee"/>
    <p:sldId xmlns:r="http://schemas.openxmlformats.org/officeDocument/2006/relationships" id="258" r:id="R1dda1a73d1ab46ee"/>
    <p:sldId xmlns:r="http://schemas.openxmlformats.org/officeDocument/2006/relationships" id="259" r:id="R18ea379d100841d6"/>
    <p:sldId xmlns:r="http://schemas.openxmlformats.org/officeDocument/2006/relationships" id="260" r:id="R1fda792952064524"/>
    <p:sldId xmlns:r="http://schemas.openxmlformats.org/officeDocument/2006/relationships" id="261" r:id="R8f5259efd6a2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c02e6bd274c30" /><Relationship Type="http://schemas.openxmlformats.org/officeDocument/2006/relationships/slide" Target="/ppt/slides/slide1.xml" Id="R67b33e3bf702473f" /><Relationship Type="http://schemas.openxmlformats.org/officeDocument/2006/relationships/slide" Target="/ppt/slides/slide2.xml" Id="Rfeaa69d77dbb4eee" /><Relationship Type="http://schemas.openxmlformats.org/officeDocument/2006/relationships/slide" Target="/ppt/slides/slide3.xml" Id="R1dda1a73d1ab46ee" /><Relationship Type="http://schemas.openxmlformats.org/officeDocument/2006/relationships/slide" Target="/ppt/slides/slide4.xml" Id="R18ea379d100841d6" /><Relationship Type="http://schemas.openxmlformats.org/officeDocument/2006/relationships/slide" Target="/ppt/slides/slide5.xml" Id="R1fda792952064524" /><Relationship Type="http://schemas.openxmlformats.org/officeDocument/2006/relationships/slide" Target="/ppt/slides/slide6.xml" Id="R8f5259efd6a2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7f87399ce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6717e4a143fd" /><Relationship Type="http://schemas.openxmlformats.org/officeDocument/2006/relationships/theme" Target="/ppt/slideMasters/theme/theme1.xml" Id="R7c94f6323279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b76717e4a1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64b1b2845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11fc6fe78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3bc04a07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3ed694891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18c502a9e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d40316d6c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TORSHOV HANDELSEIENDOM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Johs. Hansen Management AS, 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