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8b57e3c1ce4b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ad1c95001b43ee"/>
  </p:sldMasterIdLst>
  <p:sldIdLst>
    <p:sldId xmlns:r="http://schemas.openxmlformats.org/officeDocument/2006/relationships" id="256" r:id="R7ee4c8195ed340ec"/>
    <p:sldId xmlns:r="http://schemas.openxmlformats.org/officeDocument/2006/relationships" id="257" r:id="Redcac880b3ac4b29"/>
    <p:sldId xmlns:r="http://schemas.openxmlformats.org/officeDocument/2006/relationships" id="258" r:id="R31f068530d3f41d2"/>
    <p:sldId xmlns:r="http://schemas.openxmlformats.org/officeDocument/2006/relationships" id="259" r:id="R61356a5df442458d"/>
    <p:sldId xmlns:r="http://schemas.openxmlformats.org/officeDocument/2006/relationships" id="260" r:id="Rc8463f5975f743ce"/>
    <p:sldId xmlns:r="http://schemas.openxmlformats.org/officeDocument/2006/relationships" id="261" r:id="Reb3ce3d081174017"/>
    <p:sldId xmlns:r="http://schemas.openxmlformats.org/officeDocument/2006/relationships" id="262" r:id="R2bd94242340e42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d1c95001b43ee" /><Relationship Type="http://schemas.openxmlformats.org/officeDocument/2006/relationships/slide" Target="/ppt/slides/slide1.xml" Id="R7ee4c8195ed340ec" /><Relationship Type="http://schemas.openxmlformats.org/officeDocument/2006/relationships/slide" Target="/ppt/slides/slide2.xml" Id="Redcac880b3ac4b29" /><Relationship Type="http://schemas.openxmlformats.org/officeDocument/2006/relationships/slide" Target="/ppt/slides/slide3.xml" Id="R31f068530d3f41d2" /><Relationship Type="http://schemas.openxmlformats.org/officeDocument/2006/relationships/slide" Target="/ppt/slides/slide4.xml" Id="R61356a5df442458d" /><Relationship Type="http://schemas.openxmlformats.org/officeDocument/2006/relationships/slide" Target="/ppt/slides/slide5.xml" Id="Rc8463f5975f743ce" /><Relationship Type="http://schemas.openxmlformats.org/officeDocument/2006/relationships/slide" Target="/ppt/slides/slide6.xml" Id="Reb3ce3d081174017" /><Relationship Type="http://schemas.openxmlformats.org/officeDocument/2006/relationships/slide" Target="/ppt/slides/slide7.xml" Id="R2bd94242340e42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60803659740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4e5b2f0224c32" /><Relationship Type="http://schemas.openxmlformats.org/officeDocument/2006/relationships/theme" Target="/ppt/slideMasters/theme/theme1.xml" Id="R43e64d889a2e4a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64e5b2f0224c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045c5ba474a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104ea88c344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bb741f6a547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cf6cd428a43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6a5a3b8b647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ce68c1dc343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e0ec15fd24a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TORSHOV HANDELSEIENDOM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TORSHOV HANDELSEIENDOM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TORSHOV HANDELSEIENDOM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TORSHOV HANDELSEIENDOM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TORSHOV HANDELSEIENDOM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TORSHOV HANDELSEIENDOM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27 807 934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74 859 995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TORSHOV HANDELSEIENDOM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ANNIMA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JOHS. HANSEN &amp; CO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RETRETT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FJALESTAD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HOLBYE PROD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SPROUTING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TORSHOV HANDELSEIENDOM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Johs. Hansen Management AS, Sandviksveien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921 663 803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TORSHOV HANDELSEIENDOM AS</a:t>
            </a:r>
          </a:p>
        </p:txBody>
      </p:sp>
    </p:spTree>
  </p:cSld>
  <p:clrMapOvr>
    <a:masterClrMapping xmlns:a="http://schemas.openxmlformats.org/drawingml/2006/main"/>
  </p:clrMapOvr>
</p:sld>
</file>