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804b2344d7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cd0bf720364269"/>
  </p:sldMasterIdLst>
  <p:sldIdLst>
    <p:sldId xmlns:r="http://schemas.openxmlformats.org/officeDocument/2006/relationships" id="256" r:id="R8d5a1dc53c4d4e77"/>
    <p:sldId xmlns:r="http://schemas.openxmlformats.org/officeDocument/2006/relationships" id="257" r:id="R1d7334c9da6b4f3d"/>
    <p:sldId xmlns:r="http://schemas.openxmlformats.org/officeDocument/2006/relationships" id="258" r:id="R894bb542e0d24354"/>
    <p:sldId xmlns:r="http://schemas.openxmlformats.org/officeDocument/2006/relationships" id="259" r:id="Rf537c9e08d2d47a7"/>
    <p:sldId xmlns:r="http://schemas.openxmlformats.org/officeDocument/2006/relationships" id="260" r:id="R98a17f54618742e6"/>
    <p:sldId xmlns:r="http://schemas.openxmlformats.org/officeDocument/2006/relationships" id="261" r:id="R95cb0f7a6e9d4291"/>
    <p:sldId xmlns:r="http://schemas.openxmlformats.org/officeDocument/2006/relationships" id="262" r:id="Re884a1034b1848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d0bf720364269" /><Relationship Type="http://schemas.openxmlformats.org/officeDocument/2006/relationships/slide" Target="/ppt/slides/slide1.xml" Id="R8d5a1dc53c4d4e77" /><Relationship Type="http://schemas.openxmlformats.org/officeDocument/2006/relationships/slide" Target="/ppt/slides/slide2.xml" Id="R1d7334c9da6b4f3d" /><Relationship Type="http://schemas.openxmlformats.org/officeDocument/2006/relationships/slide" Target="/ppt/slides/slide3.xml" Id="R894bb542e0d24354" /><Relationship Type="http://schemas.openxmlformats.org/officeDocument/2006/relationships/slide" Target="/ppt/slides/slide4.xml" Id="Rf537c9e08d2d47a7" /><Relationship Type="http://schemas.openxmlformats.org/officeDocument/2006/relationships/slide" Target="/ppt/slides/slide5.xml" Id="R98a17f54618742e6" /><Relationship Type="http://schemas.openxmlformats.org/officeDocument/2006/relationships/slide" Target="/ppt/slides/slide6.xml" Id="R95cb0f7a6e9d4291" /><Relationship Type="http://schemas.openxmlformats.org/officeDocument/2006/relationships/slide" Target="/ppt/slides/slide7.xml" Id="Re884a1034b1848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d48627258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715f4f30d4868" /><Relationship Type="http://schemas.openxmlformats.org/officeDocument/2006/relationships/theme" Target="/ppt/slideMasters/theme/theme1.xml" Id="R8cf9ed0a97bc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715f4f30d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30ab17ccd4d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4e65f6e62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9c28917f24a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a190e6d7a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f9bad7b35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fc12382d847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5a1c692ac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NILSSTEN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−112 212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STENSLAND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NILSSEN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Lervigbrygga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921 664 532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NILSSTEN INVEST AS</a:t>
            </a:r>
          </a:p>
        </p:txBody>
      </p:sp>
    </p:spTree>
  </p:cSld>
  <p:clrMapOvr>
    <a:masterClrMapping xmlns:a="http://schemas.openxmlformats.org/drawingml/2006/main"/>
  </p:clrMapOvr>
</p:sld>
</file>