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b71107bcb043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29053bb7fb49fe"/>
  </p:sldMasterIdLst>
  <p:sldIdLst>
    <p:sldId xmlns:r="http://schemas.openxmlformats.org/officeDocument/2006/relationships" id="256" r:id="Rc85e9faa04474d7e"/>
    <p:sldId xmlns:r="http://schemas.openxmlformats.org/officeDocument/2006/relationships" id="257" r:id="R817a3588c8b34dbb"/>
    <p:sldId xmlns:r="http://schemas.openxmlformats.org/officeDocument/2006/relationships" id="258" r:id="R519578c0505c424c"/>
    <p:sldId xmlns:r="http://schemas.openxmlformats.org/officeDocument/2006/relationships" id="259" r:id="R61be45e482d3473d"/>
    <p:sldId xmlns:r="http://schemas.openxmlformats.org/officeDocument/2006/relationships" id="260" r:id="R19b2f2e96b5944e9"/>
    <p:sldId xmlns:r="http://schemas.openxmlformats.org/officeDocument/2006/relationships" id="261" r:id="R58d3c0086fed4a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9053bb7fb49fe" /><Relationship Type="http://schemas.openxmlformats.org/officeDocument/2006/relationships/slide" Target="/ppt/slides/slide1.xml" Id="Rc85e9faa04474d7e" /><Relationship Type="http://schemas.openxmlformats.org/officeDocument/2006/relationships/slide" Target="/ppt/slides/slide2.xml" Id="R817a3588c8b34dbb" /><Relationship Type="http://schemas.openxmlformats.org/officeDocument/2006/relationships/slide" Target="/ppt/slides/slide3.xml" Id="R519578c0505c424c" /><Relationship Type="http://schemas.openxmlformats.org/officeDocument/2006/relationships/slide" Target="/ppt/slides/slide4.xml" Id="R61be45e482d3473d" /><Relationship Type="http://schemas.openxmlformats.org/officeDocument/2006/relationships/slide" Target="/ppt/slides/slide5.xml" Id="R19b2f2e96b5944e9" /><Relationship Type="http://schemas.openxmlformats.org/officeDocument/2006/relationships/slide" Target="/ppt/slides/slide6.xml" Id="R58d3c0086fed4a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5991820bb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67ddc34a64249" /><Relationship Type="http://schemas.openxmlformats.org/officeDocument/2006/relationships/theme" Target="/ppt/slideMasters/theme/theme1.xml" Id="Rc3c8f180227c4d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f67ddc34a6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41aaaf96641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71b0a090c45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ae8bef0bf42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997acbd7c45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5480f9d614f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9c54ac8564a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ESPA MURMESTERFORRETNING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Pilegrimsvegen 276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2338 Espa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921 664 966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AS</a:t>
            </a:r>
          </a:p>
        </p:txBody>
      </p:sp>
    </p:spTree>
  </p:cSld>
  <p:clrMapOvr>
    <a:masterClrMapping xmlns:a="http://schemas.openxmlformats.org/drawingml/2006/main"/>
  </p:clrMapOvr>
</p:sld>
</file>