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c80fe895d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2d78a8a5c48a6"/>
  </p:sldMasterIdLst>
  <p:sldIdLst>
    <p:sldId xmlns:r="http://schemas.openxmlformats.org/officeDocument/2006/relationships" id="256" r:id="Rdd80457def3d42a3"/>
    <p:sldId xmlns:r="http://schemas.openxmlformats.org/officeDocument/2006/relationships" id="257" r:id="R3630b410e17944a0"/>
    <p:sldId xmlns:r="http://schemas.openxmlformats.org/officeDocument/2006/relationships" id="258" r:id="Rf90861c50a5a48a2"/>
    <p:sldId xmlns:r="http://schemas.openxmlformats.org/officeDocument/2006/relationships" id="259" r:id="R01a1129922384fa3"/>
    <p:sldId xmlns:r="http://schemas.openxmlformats.org/officeDocument/2006/relationships" id="260" r:id="Ra5cef1f1ae954f61"/>
    <p:sldId xmlns:r="http://schemas.openxmlformats.org/officeDocument/2006/relationships" id="261" r:id="Re8c895ef01f34395"/>
    <p:sldId xmlns:r="http://schemas.openxmlformats.org/officeDocument/2006/relationships" id="262" r:id="Rb85d774d4dd9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2d78a8a5c48a6" /><Relationship Type="http://schemas.openxmlformats.org/officeDocument/2006/relationships/slide" Target="/ppt/slides/slide1.xml" Id="Rdd80457def3d42a3" /><Relationship Type="http://schemas.openxmlformats.org/officeDocument/2006/relationships/slide" Target="/ppt/slides/slide2.xml" Id="R3630b410e17944a0" /><Relationship Type="http://schemas.openxmlformats.org/officeDocument/2006/relationships/slide" Target="/ppt/slides/slide3.xml" Id="Rf90861c50a5a48a2" /><Relationship Type="http://schemas.openxmlformats.org/officeDocument/2006/relationships/slide" Target="/ppt/slides/slide4.xml" Id="R01a1129922384fa3" /><Relationship Type="http://schemas.openxmlformats.org/officeDocument/2006/relationships/slide" Target="/ppt/slides/slide5.xml" Id="Ra5cef1f1ae954f61" /><Relationship Type="http://schemas.openxmlformats.org/officeDocument/2006/relationships/slide" Target="/ppt/slides/slide6.xml" Id="Re8c895ef01f34395" /><Relationship Type="http://schemas.openxmlformats.org/officeDocument/2006/relationships/slide" Target="/ppt/slides/slide7.xml" Id="Rb85d774d4dd9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178d86dbf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00a4398a4637" /><Relationship Type="http://schemas.openxmlformats.org/officeDocument/2006/relationships/theme" Target="/ppt/slideMasters/theme/theme1.xml" Id="R957d95a4f296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a00a4398a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b85fe544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9fdd5e99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c9acaa22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905c1d271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33b282e8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70e414f8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94395040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ESPA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 MURMESTERFORRETNING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20 636 229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7 565 464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 MURMESTERFORRETNING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Pilegrimsvegen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921 664 966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AS</a:t>
            </a:r>
          </a:p>
        </p:txBody>
      </p:sp>
    </p:spTree>
  </p:cSld>
  <p:clrMapOvr>
    <a:masterClrMapping xmlns:a="http://schemas.openxmlformats.org/drawingml/2006/main"/>
  </p:clrMapOvr>
</p:sld>
</file>