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1519b9008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c026f64c642da"/>
  </p:sldMasterIdLst>
  <p:sldIdLst>
    <p:sldId xmlns:r="http://schemas.openxmlformats.org/officeDocument/2006/relationships" id="256" r:id="R99a56f38baa94003"/>
    <p:sldId xmlns:r="http://schemas.openxmlformats.org/officeDocument/2006/relationships" id="257" r:id="R4308b0609eed474b"/>
    <p:sldId xmlns:r="http://schemas.openxmlformats.org/officeDocument/2006/relationships" id="258" r:id="R467de0f0ee9148a3"/>
    <p:sldId xmlns:r="http://schemas.openxmlformats.org/officeDocument/2006/relationships" id="259" r:id="R1a096384b0f943f0"/>
    <p:sldId xmlns:r="http://schemas.openxmlformats.org/officeDocument/2006/relationships" id="260" r:id="R0befc2bd1f1d4c18"/>
    <p:sldId xmlns:r="http://schemas.openxmlformats.org/officeDocument/2006/relationships" id="261" r:id="Rf1af921e974a413a"/>
    <p:sldId xmlns:r="http://schemas.openxmlformats.org/officeDocument/2006/relationships" id="262" r:id="R30e6ca6040bb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c026f64c642da" /><Relationship Type="http://schemas.openxmlformats.org/officeDocument/2006/relationships/slide" Target="/ppt/slides/slide1.xml" Id="R99a56f38baa94003" /><Relationship Type="http://schemas.openxmlformats.org/officeDocument/2006/relationships/slide" Target="/ppt/slides/slide2.xml" Id="R4308b0609eed474b" /><Relationship Type="http://schemas.openxmlformats.org/officeDocument/2006/relationships/slide" Target="/ppt/slides/slide3.xml" Id="R467de0f0ee9148a3" /><Relationship Type="http://schemas.openxmlformats.org/officeDocument/2006/relationships/slide" Target="/ppt/slides/slide4.xml" Id="R1a096384b0f943f0" /><Relationship Type="http://schemas.openxmlformats.org/officeDocument/2006/relationships/slide" Target="/ppt/slides/slide5.xml" Id="R0befc2bd1f1d4c18" /><Relationship Type="http://schemas.openxmlformats.org/officeDocument/2006/relationships/slide" Target="/ppt/slides/slide6.xml" Id="Rf1af921e974a413a" /><Relationship Type="http://schemas.openxmlformats.org/officeDocument/2006/relationships/slide" Target="/ppt/slides/slide7.xml" Id="R30e6ca6040bb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76c82475c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cbe1a708e4790" /><Relationship Type="http://schemas.openxmlformats.org/officeDocument/2006/relationships/theme" Target="/ppt/slideMasters/theme/theme1.xml" Id="R9f98c58f73bf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cbe1a708e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676eff2ee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8a52c507a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f53e297a9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f3075fca4b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7acdfb6e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5bee69cd849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31ad5d73f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LOTHE SJ TOPPHOLDING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LOTHE SJ TOPPHOLDING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113 163 675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123 923 715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LOTHE HOLDING AS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LOTHE HOLDING AS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LOTHE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LOTHE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STEINAR LOTHE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LOTHE HOLDING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Plogfabrikkvegen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LOTHE SJ TOPPHOLDING AS</a:t>
            </a:r>
          </a:p>
        </p:txBody>
      </p:sp>
    </p:spTree>
  </p:cSld>
  <p:clrMapOvr>
    <a:masterClrMapping xmlns:a="http://schemas.openxmlformats.org/drawingml/2006/main"/>
  </p:clrMapOvr>
</p:sld>
</file>