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be6e70b45b44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d49796680c4caa"/>
  </p:sldMasterIdLst>
  <p:sldIdLst>
    <p:sldId xmlns:r="http://schemas.openxmlformats.org/officeDocument/2006/relationships" id="256" r:id="R26d24f4ade9b4abb"/>
    <p:sldId xmlns:r="http://schemas.openxmlformats.org/officeDocument/2006/relationships" id="257" r:id="R28730f76dc714fb7"/>
    <p:sldId xmlns:r="http://schemas.openxmlformats.org/officeDocument/2006/relationships" id="258" r:id="R74014d27b69c4255"/>
    <p:sldId xmlns:r="http://schemas.openxmlformats.org/officeDocument/2006/relationships" id="259" r:id="Rcc96fb00c15b4787"/>
    <p:sldId xmlns:r="http://schemas.openxmlformats.org/officeDocument/2006/relationships" id="260" r:id="Rb8cae755e9264f63"/>
    <p:sldId xmlns:r="http://schemas.openxmlformats.org/officeDocument/2006/relationships" id="261" r:id="R0a9ba9b1e358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49796680c4caa" /><Relationship Type="http://schemas.openxmlformats.org/officeDocument/2006/relationships/slide" Target="/ppt/slides/slide1.xml" Id="R26d24f4ade9b4abb" /><Relationship Type="http://schemas.openxmlformats.org/officeDocument/2006/relationships/slide" Target="/ppt/slides/slide2.xml" Id="R28730f76dc714fb7" /><Relationship Type="http://schemas.openxmlformats.org/officeDocument/2006/relationships/slide" Target="/ppt/slides/slide3.xml" Id="R74014d27b69c4255" /><Relationship Type="http://schemas.openxmlformats.org/officeDocument/2006/relationships/slide" Target="/ppt/slides/slide4.xml" Id="Rcc96fb00c15b4787" /><Relationship Type="http://schemas.openxmlformats.org/officeDocument/2006/relationships/slide" Target="/ppt/slides/slide5.xml" Id="Rb8cae755e9264f63" /><Relationship Type="http://schemas.openxmlformats.org/officeDocument/2006/relationships/slide" Target="/ppt/slides/slide6.xml" Id="R0a9ba9b1e358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b6234d0ab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bde10775941a2" /><Relationship Type="http://schemas.openxmlformats.org/officeDocument/2006/relationships/theme" Target="/ppt/slideMasters/theme/theme1.xml" Id="R5751fad95dc744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bbde10775941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e3b69a8de40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06445b24a40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b1a16eadf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14cc14d0b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202e68bc64f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5b3d854f9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ART-INVEST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Isevei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ART-INVEST AS</a:t>
            </a:r>
          </a:p>
        </p:txBody>
      </p:sp>
    </p:spTree>
  </p:cSld>
  <p:clrMapOvr>
    <a:masterClrMapping xmlns:a="http://schemas.openxmlformats.org/drawingml/2006/main"/>
  </p:clrMapOvr>
</p:sld>
</file>