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fbbc3fa7b340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03ae2a0abc456c"/>
  </p:sldMasterIdLst>
  <p:sldIdLst>
    <p:sldId xmlns:r="http://schemas.openxmlformats.org/officeDocument/2006/relationships" id="256" r:id="R49728f1bc8384c77"/>
    <p:sldId xmlns:r="http://schemas.openxmlformats.org/officeDocument/2006/relationships" id="257" r:id="R8acf317185f04f9b"/>
    <p:sldId xmlns:r="http://schemas.openxmlformats.org/officeDocument/2006/relationships" id="258" r:id="R60d6bb7005674aec"/>
    <p:sldId xmlns:r="http://schemas.openxmlformats.org/officeDocument/2006/relationships" id="259" r:id="R00e3d7970d404c49"/>
    <p:sldId xmlns:r="http://schemas.openxmlformats.org/officeDocument/2006/relationships" id="260" r:id="R39ec9e0698184baf"/>
    <p:sldId xmlns:r="http://schemas.openxmlformats.org/officeDocument/2006/relationships" id="261" r:id="Rb6e697d00a45455a"/>
    <p:sldId xmlns:r="http://schemas.openxmlformats.org/officeDocument/2006/relationships" id="262" r:id="Rc12ac0b964e74b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03ae2a0abc456c" /><Relationship Type="http://schemas.openxmlformats.org/officeDocument/2006/relationships/slide" Target="/ppt/slides/slide1.xml" Id="R49728f1bc8384c77" /><Relationship Type="http://schemas.openxmlformats.org/officeDocument/2006/relationships/slide" Target="/ppt/slides/slide2.xml" Id="R8acf317185f04f9b" /><Relationship Type="http://schemas.openxmlformats.org/officeDocument/2006/relationships/slide" Target="/ppt/slides/slide3.xml" Id="R60d6bb7005674aec" /><Relationship Type="http://schemas.openxmlformats.org/officeDocument/2006/relationships/slide" Target="/ppt/slides/slide4.xml" Id="R00e3d7970d404c49" /><Relationship Type="http://schemas.openxmlformats.org/officeDocument/2006/relationships/slide" Target="/ppt/slides/slide5.xml" Id="R39ec9e0698184baf" /><Relationship Type="http://schemas.openxmlformats.org/officeDocument/2006/relationships/slide" Target="/ppt/slides/slide6.xml" Id="Rb6e697d00a45455a" /><Relationship Type="http://schemas.openxmlformats.org/officeDocument/2006/relationships/slide" Target="/ppt/slides/slide7.xml" Id="Rc12ac0b964e74b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ed02b1eb7a42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c64b1a0d434f32" /><Relationship Type="http://schemas.openxmlformats.org/officeDocument/2006/relationships/theme" Target="/ppt/slideMasters/theme/theme1.xml" Id="Rcb5b0cc6c3d649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c64b1a0d434f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09d0dd0f8e44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eaba6bfb0449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55c2dc37c94b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d18d918a0a4f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1224f064e243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a091e74137418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927cdaa1c845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QUATROGRUPPEN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QUATROGRUPPEN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QUATROGRUPPEN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QUATROGRUPPEN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QUATROGRUPPEN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QUATROGRUPPEN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−623 757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QUATROGRUPPEN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 FOLKVORD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OVE AUGUSTUS WEIDEMANN BREVAD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SIGNE MARIE FLESLAND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ULF FOLDVIK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QUATROGRUPPEN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Strandgate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4610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921 667 698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QUATROGRUPPEN AS</a:t>
            </a:r>
          </a:p>
        </p:txBody>
      </p:sp>
    </p:spTree>
  </p:cSld>
  <p:clrMapOvr>
    <a:masterClrMapping xmlns:a="http://schemas.openxmlformats.org/drawingml/2006/main"/>
  </p:clrMapOvr>
</p:sld>
</file>