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0b33d3efd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ae8e269fd4f75"/>
  </p:sldMasterIdLst>
  <p:sldIdLst>
    <p:sldId xmlns:r="http://schemas.openxmlformats.org/officeDocument/2006/relationships" id="256" r:id="Rf626544a2b18459d"/>
    <p:sldId xmlns:r="http://schemas.openxmlformats.org/officeDocument/2006/relationships" id="257" r:id="Redacb271ec4c45e6"/>
    <p:sldId xmlns:r="http://schemas.openxmlformats.org/officeDocument/2006/relationships" id="258" r:id="R21102c7d8ea043c8"/>
    <p:sldId xmlns:r="http://schemas.openxmlformats.org/officeDocument/2006/relationships" id="259" r:id="Rac89c89a302f4f07"/>
    <p:sldId xmlns:r="http://schemas.openxmlformats.org/officeDocument/2006/relationships" id="260" r:id="R72873ac322ca43d0"/>
    <p:sldId xmlns:r="http://schemas.openxmlformats.org/officeDocument/2006/relationships" id="261" r:id="Rdcf61568dfd1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ae8e269fd4f75" /><Relationship Type="http://schemas.openxmlformats.org/officeDocument/2006/relationships/slide" Target="/ppt/slides/slide1.xml" Id="Rf626544a2b18459d" /><Relationship Type="http://schemas.openxmlformats.org/officeDocument/2006/relationships/slide" Target="/ppt/slides/slide2.xml" Id="Redacb271ec4c45e6" /><Relationship Type="http://schemas.openxmlformats.org/officeDocument/2006/relationships/slide" Target="/ppt/slides/slide3.xml" Id="R21102c7d8ea043c8" /><Relationship Type="http://schemas.openxmlformats.org/officeDocument/2006/relationships/slide" Target="/ppt/slides/slide4.xml" Id="Rac89c89a302f4f07" /><Relationship Type="http://schemas.openxmlformats.org/officeDocument/2006/relationships/slide" Target="/ppt/slides/slide5.xml" Id="R72873ac322ca43d0" /><Relationship Type="http://schemas.openxmlformats.org/officeDocument/2006/relationships/slide" Target="/ppt/slides/slide6.xml" Id="Rdcf61568dfd1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21c2ba7f8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6754f3bc4064" /><Relationship Type="http://schemas.openxmlformats.org/officeDocument/2006/relationships/theme" Target="/ppt/slideMasters/theme/theme1.xml" Id="R8f5b6e9d4b80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c6754f3bc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2da76e8e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ee5f9ffb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e15876a1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4f79b8205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2ffc7797f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0dd8fd062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