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3941261ae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46d838dd84012"/>
  </p:sldMasterIdLst>
  <p:sldIdLst>
    <p:sldId xmlns:r="http://schemas.openxmlformats.org/officeDocument/2006/relationships" id="256" r:id="R85b61384586b4848"/>
    <p:sldId xmlns:r="http://schemas.openxmlformats.org/officeDocument/2006/relationships" id="257" r:id="R8524529e1430485e"/>
    <p:sldId xmlns:r="http://schemas.openxmlformats.org/officeDocument/2006/relationships" id="258" r:id="R149e949d1bb84dea"/>
    <p:sldId xmlns:r="http://schemas.openxmlformats.org/officeDocument/2006/relationships" id="259" r:id="R7f6880927c144874"/>
    <p:sldId xmlns:r="http://schemas.openxmlformats.org/officeDocument/2006/relationships" id="260" r:id="Rb1793e09b8f84741"/>
    <p:sldId xmlns:r="http://schemas.openxmlformats.org/officeDocument/2006/relationships" id="261" r:id="R679cbe7a5c1d41e1"/>
    <p:sldId xmlns:r="http://schemas.openxmlformats.org/officeDocument/2006/relationships" id="262" r:id="R97f56a0ad043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46d838dd84012" /><Relationship Type="http://schemas.openxmlformats.org/officeDocument/2006/relationships/slide" Target="/ppt/slides/slide1.xml" Id="R85b61384586b4848" /><Relationship Type="http://schemas.openxmlformats.org/officeDocument/2006/relationships/slide" Target="/ppt/slides/slide2.xml" Id="R8524529e1430485e" /><Relationship Type="http://schemas.openxmlformats.org/officeDocument/2006/relationships/slide" Target="/ppt/slides/slide3.xml" Id="R149e949d1bb84dea" /><Relationship Type="http://schemas.openxmlformats.org/officeDocument/2006/relationships/slide" Target="/ppt/slides/slide4.xml" Id="R7f6880927c144874" /><Relationship Type="http://schemas.openxmlformats.org/officeDocument/2006/relationships/slide" Target="/ppt/slides/slide5.xml" Id="Rb1793e09b8f84741" /><Relationship Type="http://schemas.openxmlformats.org/officeDocument/2006/relationships/slide" Target="/ppt/slides/slide6.xml" Id="R679cbe7a5c1d41e1" /><Relationship Type="http://schemas.openxmlformats.org/officeDocument/2006/relationships/slide" Target="/ppt/slides/slide7.xml" Id="R97f56a0ad043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21cbec5c2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a4e82e834349" /><Relationship Type="http://schemas.openxmlformats.org/officeDocument/2006/relationships/theme" Target="/ppt/slideMasters/theme/theme1.xml" Id="Rb17e2fd0c8af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ca4e82e83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e4754e5c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125e23b12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eff62f3a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bd8c5898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857534c73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aaa58d22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963d51b5d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