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b9a1b6d34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1aed47c344162"/>
  </p:sldMasterIdLst>
  <p:sldIdLst>
    <p:sldId xmlns:r="http://schemas.openxmlformats.org/officeDocument/2006/relationships" id="256" r:id="R9e9863667fd44326"/>
    <p:sldId xmlns:r="http://schemas.openxmlformats.org/officeDocument/2006/relationships" id="257" r:id="R26976486056a4e79"/>
    <p:sldId xmlns:r="http://schemas.openxmlformats.org/officeDocument/2006/relationships" id="258" r:id="R0bdfffd55f0b4a64"/>
    <p:sldId xmlns:r="http://schemas.openxmlformats.org/officeDocument/2006/relationships" id="259" r:id="R858e6cda85ba485d"/>
    <p:sldId xmlns:r="http://schemas.openxmlformats.org/officeDocument/2006/relationships" id="260" r:id="R9ae672cf3fd84294"/>
    <p:sldId xmlns:r="http://schemas.openxmlformats.org/officeDocument/2006/relationships" id="261" r:id="R466c5afddd40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1aed47c344162" /><Relationship Type="http://schemas.openxmlformats.org/officeDocument/2006/relationships/slide" Target="/ppt/slides/slide1.xml" Id="R9e9863667fd44326" /><Relationship Type="http://schemas.openxmlformats.org/officeDocument/2006/relationships/slide" Target="/ppt/slides/slide2.xml" Id="R26976486056a4e79" /><Relationship Type="http://schemas.openxmlformats.org/officeDocument/2006/relationships/slide" Target="/ppt/slides/slide3.xml" Id="R0bdfffd55f0b4a64" /><Relationship Type="http://schemas.openxmlformats.org/officeDocument/2006/relationships/slide" Target="/ppt/slides/slide4.xml" Id="R858e6cda85ba485d" /><Relationship Type="http://schemas.openxmlformats.org/officeDocument/2006/relationships/slide" Target="/ppt/slides/slide5.xml" Id="R9ae672cf3fd84294" /><Relationship Type="http://schemas.openxmlformats.org/officeDocument/2006/relationships/slide" Target="/ppt/slides/slide6.xml" Id="R466c5afddd40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cfa5ccea7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4e52fa8a04c9b" /><Relationship Type="http://schemas.openxmlformats.org/officeDocument/2006/relationships/theme" Target="/ppt/slideMasters/theme/theme1.xml" Id="Rcc64024ddbfc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4e52fa8a0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b1e224e69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8184f96be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b22e20766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60d6e1128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bf6e922094a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a43b0e38844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