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44d02f3380948d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80dc228dde14fc3"/>
  </p:sldMasterIdLst>
  <p:sldIdLst>
    <p:sldId xmlns:r="http://schemas.openxmlformats.org/officeDocument/2006/relationships" id="256" r:id="R18613ebfa4ca4727"/>
    <p:sldId xmlns:r="http://schemas.openxmlformats.org/officeDocument/2006/relationships" id="257" r:id="R467c2595bd064578"/>
    <p:sldId xmlns:r="http://schemas.openxmlformats.org/officeDocument/2006/relationships" id="258" r:id="R7d9b68c4f4e04e15"/>
    <p:sldId xmlns:r="http://schemas.openxmlformats.org/officeDocument/2006/relationships" id="259" r:id="R49744adc2c4d4d35"/>
    <p:sldId xmlns:r="http://schemas.openxmlformats.org/officeDocument/2006/relationships" id="260" r:id="Rb96b01fb5f3f4012"/>
    <p:sldId xmlns:r="http://schemas.openxmlformats.org/officeDocument/2006/relationships" id="261" r:id="R86ba14ac37014d64"/>
    <p:sldId xmlns:r="http://schemas.openxmlformats.org/officeDocument/2006/relationships" id="262" r:id="R78df0b84c55b4cb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0dc228dde14fc3" /><Relationship Type="http://schemas.openxmlformats.org/officeDocument/2006/relationships/slide" Target="/ppt/slides/slide1.xml" Id="R18613ebfa4ca4727" /><Relationship Type="http://schemas.openxmlformats.org/officeDocument/2006/relationships/slide" Target="/ppt/slides/slide2.xml" Id="R467c2595bd064578" /><Relationship Type="http://schemas.openxmlformats.org/officeDocument/2006/relationships/slide" Target="/ppt/slides/slide3.xml" Id="R7d9b68c4f4e04e15" /><Relationship Type="http://schemas.openxmlformats.org/officeDocument/2006/relationships/slide" Target="/ppt/slides/slide4.xml" Id="R49744adc2c4d4d35" /><Relationship Type="http://schemas.openxmlformats.org/officeDocument/2006/relationships/slide" Target="/ppt/slides/slide5.xml" Id="Rb96b01fb5f3f4012" /><Relationship Type="http://schemas.openxmlformats.org/officeDocument/2006/relationships/slide" Target="/ppt/slides/slide6.xml" Id="R86ba14ac37014d64" /><Relationship Type="http://schemas.openxmlformats.org/officeDocument/2006/relationships/slide" Target="/ppt/slides/slide7.xml" Id="R78df0b84c55b4cb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3fa63780cd4aa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84264a01994f38" /><Relationship Type="http://schemas.openxmlformats.org/officeDocument/2006/relationships/theme" Target="/ppt/slideMasters/theme/theme1.xml" Id="Rd38e9e3197454a8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084264a01994f3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5db2866ebe4f4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412fa15ff24c0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98bb7d7d934d7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155212fa5447c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f1f78e05b24a8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8035f351e0402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59754def9c4ed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DAVID HANSSON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DAVID HANSSON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DAVID HANSSON HOLDING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DAVID HANSSON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DAVID HANSSON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DAVID HANSSON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2018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−20 115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−20 103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9 897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23 307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DAVID HANSSON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KARL DAVID HANSSON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DAVID HANSSON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921 679 513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DAVID HANSSON HOLDING AS</a:t>
            </a:r>
          </a:p>
        </p:txBody>
      </p:sp>
    </p:spTree>
  </p:cSld>
  <p:clrMapOvr>
    <a:masterClrMapping xmlns:a="http://schemas.openxmlformats.org/drawingml/2006/main"/>
  </p:clrMapOvr>
</p:sld>
</file>