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534eff086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ef900a258402a"/>
  </p:sldMasterIdLst>
  <p:sldIdLst>
    <p:sldId xmlns:r="http://schemas.openxmlformats.org/officeDocument/2006/relationships" id="256" r:id="Rb0f307024eda434e"/>
    <p:sldId xmlns:r="http://schemas.openxmlformats.org/officeDocument/2006/relationships" id="257" r:id="R808e4d66c5c04bc6"/>
    <p:sldId xmlns:r="http://schemas.openxmlformats.org/officeDocument/2006/relationships" id="258" r:id="Ra06f4243ca2246ef"/>
    <p:sldId xmlns:r="http://schemas.openxmlformats.org/officeDocument/2006/relationships" id="259" r:id="Ra5921689a82d45d0"/>
    <p:sldId xmlns:r="http://schemas.openxmlformats.org/officeDocument/2006/relationships" id="260" r:id="R8a780823e006434f"/>
    <p:sldId xmlns:r="http://schemas.openxmlformats.org/officeDocument/2006/relationships" id="261" r:id="R8be7094add01439e"/>
    <p:sldId xmlns:r="http://schemas.openxmlformats.org/officeDocument/2006/relationships" id="262" r:id="R823d5e125d1e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ef900a258402a" /><Relationship Type="http://schemas.openxmlformats.org/officeDocument/2006/relationships/slide" Target="/ppt/slides/slide1.xml" Id="Rb0f307024eda434e" /><Relationship Type="http://schemas.openxmlformats.org/officeDocument/2006/relationships/slide" Target="/ppt/slides/slide2.xml" Id="R808e4d66c5c04bc6" /><Relationship Type="http://schemas.openxmlformats.org/officeDocument/2006/relationships/slide" Target="/ppt/slides/slide3.xml" Id="Ra06f4243ca2246ef" /><Relationship Type="http://schemas.openxmlformats.org/officeDocument/2006/relationships/slide" Target="/ppt/slides/slide4.xml" Id="Ra5921689a82d45d0" /><Relationship Type="http://schemas.openxmlformats.org/officeDocument/2006/relationships/slide" Target="/ppt/slides/slide5.xml" Id="R8a780823e006434f" /><Relationship Type="http://schemas.openxmlformats.org/officeDocument/2006/relationships/slide" Target="/ppt/slides/slide6.xml" Id="R8be7094add01439e" /><Relationship Type="http://schemas.openxmlformats.org/officeDocument/2006/relationships/slide" Target="/ppt/slides/slide7.xml" Id="R823d5e125d1e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40f37d5a8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5643d8d9f487b" /><Relationship Type="http://schemas.openxmlformats.org/officeDocument/2006/relationships/theme" Target="/ppt/slideMasters/theme/theme1.xml" Id="R381cd2d31e54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5643d8d9f48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4197b784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5f6024ea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de4b84e77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5001dc1c7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3d943c7e0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a0411eea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91c1dc6b2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DNV AQUACULTURE AND OCEAN HEALTH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 AQUACULTURE AND OCEAN HEALTH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248 639 000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265 960 000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Blått Kompetansesenter, 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921 680 961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