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0cdd8e7eef42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74f012f75146d5"/>
  </p:sldMasterIdLst>
  <p:sldIdLst>
    <p:sldId xmlns:r="http://schemas.openxmlformats.org/officeDocument/2006/relationships" id="256" r:id="R6d40006c6fc74c4f"/>
    <p:sldId xmlns:r="http://schemas.openxmlformats.org/officeDocument/2006/relationships" id="257" r:id="Rf17c1c5d06ef4d37"/>
    <p:sldId xmlns:r="http://schemas.openxmlformats.org/officeDocument/2006/relationships" id="258" r:id="Raebe27e3813340a1"/>
    <p:sldId xmlns:r="http://schemas.openxmlformats.org/officeDocument/2006/relationships" id="259" r:id="Rbc987b53a88e4587"/>
    <p:sldId xmlns:r="http://schemas.openxmlformats.org/officeDocument/2006/relationships" id="260" r:id="Rcb33a990df57434c"/>
    <p:sldId xmlns:r="http://schemas.openxmlformats.org/officeDocument/2006/relationships" id="261" r:id="Rcb38aa2e146441ad"/>
    <p:sldId xmlns:r="http://schemas.openxmlformats.org/officeDocument/2006/relationships" id="262" r:id="Rb7294d2eed274c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74f012f75146d5" /><Relationship Type="http://schemas.openxmlformats.org/officeDocument/2006/relationships/slide" Target="/ppt/slides/slide1.xml" Id="R6d40006c6fc74c4f" /><Relationship Type="http://schemas.openxmlformats.org/officeDocument/2006/relationships/slide" Target="/ppt/slides/slide2.xml" Id="Rf17c1c5d06ef4d37" /><Relationship Type="http://schemas.openxmlformats.org/officeDocument/2006/relationships/slide" Target="/ppt/slides/slide3.xml" Id="Raebe27e3813340a1" /><Relationship Type="http://schemas.openxmlformats.org/officeDocument/2006/relationships/slide" Target="/ppt/slides/slide4.xml" Id="Rbc987b53a88e4587" /><Relationship Type="http://schemas.openxmlformats.org/officeDocument/2006/relationships/slide" Target="/ppt/slides/slide5.xml" Id="Rcb33a990df57434c" /><Relationship Type="http://schemas.openxmlformats.org/officeDocument/2006/relationships/slide" Target="/ppt/slides/slide6.xml" Id="Rcb38aa2e146441ad" /><Relationship Type="http://schemas.openxmlformats.org/officeDocument/2006/relationships/slide" Target="/ppt/slides/slide7.xml" Id="Rb7294d2eed274c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afa01427af45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5863d580340b1" /><Relationship Type="http://schemas.openxmlformats.org/officeDocument/2006/relationships/theme" Target="/ppt/slideMasters/theme/theme1.xml" Id="R7fb3282b7f334a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85863d580340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a936728554c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b06fd5d344b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a0be5630441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d9fcf271e42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06e45d6134b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b9827da4141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b5e8dfb144e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FOSSAN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FOSSAN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2 322 465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2 322 465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IVAN FOSSAN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Gullfakskroken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921 682 670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FOSSAN INVEST AS</a:t>
            </a:r>
          </a:p>
        </p:txBody>
      </p:sp>
    </p:spTree>
  </p:cSld>
  <p:clrMapOvr>
    <a:masterClrMapping xmlns:a="http://schemas.openxmlformats.org/drawingml/2006/main"/>
  </p:clrMapOvr>
</p:sld>
</file>