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ce0f94133548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e346c208d74de6"/>
  </p:sldMasterIdLst>
  <p:sldIdLst>
    <p:sldId xmlns:r="http://schemas.openxmlformats.org/officeDocument/2006/relationships" id="256" r:id="R12b7fc2fe20946de"/>
    <p:sldId xmlns:r="http://schemas.openxmlformats.org/officeDocument/2006/relationships" id="257" r:id="R6f9b8531a0d5469b"/>
    <p:sldId xmlns:r="http://schemas.openxmlformats.org/officeDocument/2006/relationships" id="258" r:id="R29d476e808fb4dea"/>
    <p:sldId xmlns:r="http://schemas.openxmlformats.org/officeDocument/2006/relationships" id="259" r:id="R4e9b3b5994144d89"/>
    <p:sldId xmlns:r="http://schemas.openxmlformats.org/officeDocument/2006/relationships" id="260" r:id="Rcd3b6f5874a14551"/>
    <p:sldId xmlns:r="http://schemas.openxmlformats.org/officeDocument/2006/relationships" id="261" r:id="R0fe6d68461b14f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e346c208d74de6" /><Relationship Type="http://schemas.openxmlformats.org/officeDocument/2006/relationships/slide" Target="/ppt/slides/slide1.xml" Id="R12b7fc2fe20946de" /><Relationship Type="http://schemas.openxmlformats.org/officeDocument/2006/relationships/slide" Target="/ppt/slides/slide2.xml" Id="R6f9b8531a0d5469b" /><Relationship Type="http://schemas.openxmlformats.org/officeDocument/2006/relationships/slide" Target="/ppt/slides/slide3.xml" Id="R29d476e808fb4dea" /><Relationship Type="http://schemas.openxmlformats.org/officeDocument/2006/relationships/slide" Target="/ppt/slides/slide4.xml" Id="R4e9b3b5994144d89" /><Relationship Type="http://schemas.openxmlformats.org/officeDocument/2006/relationships/slide" Target="/ppt/slides/slide5.xml" Id="Rcd3b6f5874a14551" /><Relationship Type="http://schemas.openxmlformats.org/officeDocument/2006/relationships/slide" Target="/ppt/slides/slide6.xml" Id="R0fe6d68461b14f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2bf1dbae2643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c6edbb44d74cef" /><Relationship Type="http://schemas.openxmlformats.org/officeDocument/2006/relationships/theme" Target="/ppt/slideMasters/theme/theme1.xml" Id="R464ea3a25d8c47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c6edbb44d74c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a134d327f345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7e38b297114d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cae2b6de194b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708420dacf45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d40d0ece5247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606c1468a449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ASCENSUS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Sommerrogata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921 685 017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ASCENSUS AS</a:t>
            </a:r>
          </a:p>
        </p:txBody>
      </p:sp>
    </p:spTree>
  </p:cSld>
  <p:clrMapOvr>
    <a:masterClrMapping xmlns:a="http://schemas.openxmlformats.org/drawingml/2006/main"/>
  </p:clrMapOvr>
</p:sld>
</file>