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5e64a4b17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27db87054442a"/>
  </p:sldMasterIdLst>
  <p:sldIdLst>
    <p:sldId xmlns:r="http://schemas.openxmlformats.org/officeDocument/2006/relationships" id="256" r:id="R4dc5b3f952e3431c"/>
    <p:sldId xmlns:r="http://schemas.openxmlformats.org/officeDocument/2006/relationships" id="257" r:id="Rc01085ed16b34c79"/>
    <p:sldId xmlns:r="http://schemas.openxmlformats.org/officeDocument/2006/relationships" id="258" r:id="Rc02cfc33ff534210"/>
    <p:sldId xmlns:r="http://schemas.openxmlformats.org/officeDocument/2006/relationships" id="259" r:id="R1425cb6450e14439"/>
    <p:sldId xmlns:r="http://schemas.openxmlformats.org/officeDocument/2006/relationships" id="260" r:id="R3b14b43c95d34418"/>
    <p:sldId xmlns:r="http://schemas.openxmlformats.org/officeDocument/2006/relationships" id="261" r:id="Rc056d3b0f319467f"/>
    <p:sldId xmlns:r="http://schemas.openxmlformats.org/officeDocument/2006/relationships" id="262" r:id="R8784975bb8be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27db87054442a" /><Relationship Type="http://schemas.openxmlformats.org/officeDocument/2006/relationships/slide" Target="/ppt/slides/slide1.xml" Id="R4dc5b3f952e3431c" /><Relationship Type="http://schemas.openxmlformats.org/officeDocument/2006/relationships/slide" Target="/ppt/slides/slide2.xml" Id="Rc01085ed16b34c79" /><Relationship Type="http://schemas.openxmlformats.org/officeDocument/2006/relationships/slide" Target="/ppt/slides/slide3.xml" Id="Rc02cfc33ff534210" /><Relationship Type="http://schemas.openxmlformats.org/officeDocument/2006/relationships/slide" Target="/ppt/slides/slide4.xml" Id="R1425cb6450e14439" /><Relationship Type="http://schemas.openxmlformats.org/officeDocument/2006/relationships/slide" Target="/ppt/slides/slide5.xml" Id="R3b14b43c95d34418" /><Relationship Type="http://schemas.openxmlformats.org/officeDocument/2006/relationships/slide" Target="/ppt/slides/slide6.xml" Id="Rc056d3b0f319467f" /><Relationship Type="http://schemas.openxmlformats.org/officeDocument/2006/relationships/slide" Target="/ppt/slides/slide7.xml" Id="R8784975bb8be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6a8333e98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e57af2c14c87" /><Relationship Type="http://schemas.openxmlformats.org/officeDocument/2006/relationships/theme" Target="/ppt/slideMasters/theme/theme1.xml" Id="R016c35317cc4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ce57af2c1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5cf7ee374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455cdc49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b649546d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aa74853e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cbdd1c083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a264f7d8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578c220c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921 685 017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ASCENSUS AS</a:t>
            </a:r>
          </a:p>
        </p:txBody>
      </p:sp>
    </p:spTree>
  </p:cSld>
  <p:clrMapOvr>
    <a:masterClrMapping xmlns:a="http://schemas.openxmlformats.org/drawingml/2006/main"/>
  </p:clrMapOvr>
</p:sld>
</file>