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fa2f1b70953409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8b95420b8364ad4"/>
  </p:sldMasterIdLst>
  <p:sldIdLst>
    <p:sldId xmlns:r="http://schemas.openxmlformats.org/officeDocument/2006/relationships" id="256" r:id="R40f6c4fef3244b78"/>
    <p:sldId xmlns:r="http://schemas.openxmlformats.org/officeDocument/2006/relationships" id="257" r:id="Rdd5d7fa555e54193"/>
    <p:sldId xmlns:r="http://schemas.openxmlformats.org/officeDocument/2006/relationships" id="258" r:id="R3dbbcbbbefa141cd"/>
    <p:sldId xmlns:r="http://schemas.openxmlformats.org/officeDocument/2006/relationships" id="259" r:id="Ra5e4c4721dce495b"/>
    <p:sldId xmlns:r="http://schemas.openxmlformats.org/officeDocument/2006/relationships" id="260" r:id="R6db3d59269e74ad7"/>
    <p:sldId xmlns:r="http://schemas.openxmlformats.org/officeDocument/2006/relationships" id="261" r:id="R1f4c1402985a431f"/>
    <p:sldId xmlns:r="http://schemas.openxmlformats.org/officeDocument/2006/relationships" id="262" r:id="Rb8c5e83517d8491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8b95420b8364ad4" /><Relationship Type="http://schemas.openxmlformats.org/officeDocument/2006/relationships/slide" Target="/ppt/slides/slide1.xml" Id="R40f6c4fef3244b78" /><Relationship Type="http://schemas.openxmlformats.org/officeDocument/2006/relationships/slide" Target="/ppt/slides/slide2.xml" Id="Rdd5d7fa555e54193" /><Relationship Type="http://schemas.openxmlformats.org/officeDocument/2006/relationships/slide" Target="/ppt/slides/slide3.xml" Id="R3dbbcbbbefa141cd" /><Relationship Type="http://schemas.openxmlformats.org/officeDocument/2006/relationships/slide" Target="/ppt/slides/slide4.xml" Id="Ra5e4c4721dce495b" /><Relationship Type="http://schemas.openxmlformats.org/officeDocument/2006/relationships/slide" Target="/ppt/slides/slide5.xml" Id="R6db3d59269e74ad7" /><Relationship Type="http://schemas.openxmlformats.org/officeDocument/2006/relationships/slide" Target="/ppt/slides/slide6.xml" Id="R1f4c1402985a431f" /><Relationship Type="http://schemas.openxmlformats.org/officeDocument/2006/relationships/slide" Target="/ppt/slides/slide7.xml" Id="Rb8c5e83517d8491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350a6326ed480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86ea3a68ef42d4" /><Relationship Type="http://schemas.openxmlformats.org/officeDocument/2006/relationships/theme" Target="/ppt/slideMasters/theme/theme1.xml" Id="Rb59cfb9cd2754b5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b86ea3a68ef42d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5fc8f1912b434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a65ec76b364c5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340f65ffe04dc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85cc7259ab4e9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ad954555624ab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2ba6b23397479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4647288fc5496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BILLINGS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BILLINGS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BILLINGS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BILLINGS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BILLINGS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BILLINGS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446 844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3 219 593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3 230 888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BILLINGS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BIRGITTE LILLEENGEN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BILLINGS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Høyenhallveien 31B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0678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921 687 311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BILLINGS AS</a:t>
            </a:r>
          </a:p>
        </p:txBody>
      </p:sp>
    </p:spTree>
  </p:cSld>
  <p:clrMapOvr>
    <a:masterClrMapping xmlns:a="http://schemas.openxmlformats.org/drawingml/2006/main"/>
  </p:clrMapOvr>
</p:sld>
</file>