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83f51aa62247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27a541cd014024"/>
  </p:sldMasterIdLst>
  <p:sldIdLst>
    <p:sldId xmlns:r="http://schemas.openxmlformats.org/officeDocument/2006/relationships" id="256" r:id="Rfa0e03871148435c"/>
    <p:sldId xmlns:r="http://schemas.openxmlformats.org/officeDocument/2006/relationships" id="257" r:id="R04cf4caa55e94d71"/>
    <p:sldId xmlns:r="http://schemas.openxmlformats.org/officeDocument/2006/relationships" id="258" r:id="Ra887f66e3bd64e8a"/>
    <p:sldId xmlns:r="http://schemas.openxmlformats.org/officeDocument/2006/relationships" id="259" r:id="Rcad8d082978a416c"/>
    <p:sldId xmlns:r="http://schemas.openxmlformats.org/officeDocument/2006/relationships" id="260" r:id="R6eaf5d52e1fa415e"/>
    <p:sldId xmlns:r="http://schemas.openxmlformats.org/officeDocument/2006/relationships" id="261" r:id="R58ada55046664523"/>
    <p:sldId xmlns:r="http://schemas.openxmlformats.org/officeDocument/2006/relationships" id="262" r:id="Rd16a1867ce5349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27a541cd014024" /><Relationship Type="http://schemas.openxmlformats.org/officeDocument/2006/relationships/slide" Target="/ppt/slides/slide1.xml" Id="Rfa0e03871148435c" /><Relationship Type="http://schemas.openxmlformats.org/officeDocument/2006/relationships/slide" Target="/ppt/slides/slide2.xml" Id="R04cf4caa55e94d71" /><Relationship Type="http://schemas.openxmlformats.org/officeDocument/2006/relationships/slide" Target="/ppt/slides/slide3.xml" Id="Ra887f66e3bd64e8a" /><Relationship Type="http://schemas.openxmlformats.org/officeDocument/2006/relationships/slide" Target="/ppt/slides/slide4.xml" Id="Rcad8d082978a416c" /><Relationship Type="http://schemas.openxmlformats.org/officeDocument/2006/relationships/slide" Target="/ppt/slides/slide5.xml" Id="R6eaf5d52e1fa415e" /><Relationship Type="http://schemas.openxmlformats.org/officeDocument/2006/relationships/slide" Target="/ppt/slides/slide6.xml" Id="R58ada55046664523" /><Relationship Type="http://schemas.openxmlformats.org/officeDocument/2006/relationships/slide" Target="/ppt/slides/slide7.xml" Id="Rd16a1867ce5349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60cbfa8d644d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58a2151864ff7" /><Relationship Type="http://schemas.openxmlformats.org/officeDocument/2006/relationships/theme" Target="/ppt/slideMasters/theme/theme1.xml" Id="R3f02b8b323b146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c58a2151864f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8afa190f5d49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1076fa6a043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f85743ac94f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b10e649a0142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4094c0dee548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cd5284a87c40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a868f9080945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MOLVÆR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MOLVÆR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MOLVÆR AS ble etablert [år] og holder til i Langevåg.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MOLVÆR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MOLVÆR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MOLVÆR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782 059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MOLVÆR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GUNNAR MOLVÆR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MOLVÆR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Syvergarden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6030 Langevåg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921 687 621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MOLVÆR AS</a:t>
            </a:r>
          </a:p>
        </p:txBody>
      </p:sp>
    </p:spTree>
  </p:cSld>
  <p:clrMapOvr>
    <a:masterClrMapping xmlns:a="http://schemas.openxmlformats.org/drawingml/2006/main"/>
  </p:clrMapOvr>
</p:sld>
</file>