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92f9c89cc6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1c724d92c44c80"/>
  </p:sldMasterIdLst>
  <p:sldIdLst>
    <p:sldId xmlns:r="http://schemas.openxmlformats.org/officeDocument/2006/relationships" id="256" r:id="Rf382abc05db549bf"/>
    <p:sldId xmlns:r="http://schemas.openxmlformats.org/officeDocument/2006/relationships" id="257" r:id="R5d74f56f19434318"/>
    <p:sldId xmlns:r="http://schemas.openxmlformats.org/officeDocument/2006/relationships" id="258" r:id="Rfaf1a9f64ed340c6"/>
    <p:sldId xmlns:r="http://schemas.openxmlformats.org/officeDocument/2006/relationships" id="259" r:id="Rcc09bfc6c0fa421a"/>
    <p:sldId xmlns:r="http://schemas.openxmlformats.org/officeDocument/2006/relationships" id="260" r:id="R88fd042189494b4b"/>
    <p:sldId xmlns:r="http://schemas.openxmlformats.org/officeDocument/2006/relationships" id="261" r:id="R7e05a35023714af6"/>
    <p:sldId xmlns:r="http://schemas.openxmlformats.org/officeDocument/2006/relationships" id="262" r:id="R6ede861c32cb48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c724d92c44c80" /><Relationship Type="http://schemas.openxmlformats.org/officeDocument/2006/relationships/slide" Target="/ppt/slides/slide1.xml" Id="Rf382abc05db549bf" /><Relationship Type="http://schemas.openxmlformats.org/officeDocument/2006/relationships/slide" Target="/ppt/slides/slide2.xml" Id="R5d74f56f19434318" /><Relationship Type="http://schemas.openxmlformats.org/officeDocument/2006/relationships/slide" Target="/ppt/slides/slide3.xml" Id="Rfaf1a9f64ed340c6" /><Relationship Type="http://schemas.openxmlformats.org/officeDocument/2006/relationships/slide" Target="/ppt/slides/slide4.xml" Id="Rcc09bfc6c0fa421a" /><Relationship Type="http://schemas.openxmlformats.org/officeDocument/2006/relationships/slide" Target="/ppt/slides/slide5.xml" Id="R88fd042189494b4b" /><Relationship Type="http://schemas.openxmlformats.org/officeDocument/2006/relationships/slide" Target="/ppt/slides/slide6.xml" Id="R7e05a35023714af6" /><Relationship Type="http://schemas.openxmlformats.org/officeDocument/2006/relationships/slide" Target="/ppt/slides/slide7.xml" Id="R6ede861c32cb48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2380c51254f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45a5e19dd4519" /><Relationship Type="http://schemas.openxmlformats.org/officeDocument/2006/relationships/theme" Target="/ppt/slideMasters/theme/theme1.xml" Id="Redbbb3cf99a54e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745a5e19dd45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836b7c74245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e3e32624b48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b9a633b61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9f2c809d140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f6e84bd8645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05c1a5cdd4e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6438227374c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EVOCAP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EVOCAP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JOEL SUNDSTRÖM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EVOCAP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Pastor Fangens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921 688 024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EVOCAP AS</a:t>
            </a:r>
          </a:p>
        </p:txBody>
      </p:sp>
    </p:spTree>
  </p:cSld>
  <p:clrMapOvr>
    <a:masterClrMapping xmlns:a="http://schemas.openxmlformats.org/drawingml/2006/main"/>
  </p:clrMapOvr>
</p:sld>
</file>