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fb67a6e47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948bbb3f246c1"/>
  </p:sldMasterIdLst>
  <p:sldIdLst>
    <p:sldId xmlns:r="http://schemas.openxmlformats.org/officeDocument/2006/relationships" id="256" r:id="Rc2b97b9398d04912"/>
    <p:sldId xmlns:r="http://schemas.openxmlformats.org/officeDocument/2006/relationships" id="257" r:id="Rdabfbf808e25475f"/>
    <p:sldId xmlns:r="http://schemas.openxmlformats.org/officeDocument/2006/relationships" id="258" r:id="R389ef9b4133b4976"/>
    <p:sldId xmlns:r="http://schemas.openxmlformats.org/officeDocument/2006/relationships" id="259" r:id="Rd1d178aa6a3e43d3"/>
    <p:sldId xmlns:r="http://schemas.openxmlformats.org/officeDocument/2006/relationships" id="260" r:id="R89d22294d2974178"/>
    <p:sldId xmlns:r="http://schemas.openxmlformats.org/officeDocument/2006/relationships" id="261" r:id="R94282fcc566f4395"/>
    <p:sldId xmlns:r="http://schemas.openxmlformats.org/officeDocument/2006/relationships" id="262" r:id="Rbc5ea056fb57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948bbb3f246c1" /><Relationship Type="http://schemas.openxmlformats.org/officeDocument/2006/relationships/slide" Target="/ppt/slides/slide1.xml" Id="Rc2b97b9398d04912" /><Relationship Type="http://schemas.openxmlformats.org/officeDocument/2006/relationships/slide" Target="/ppt/slides/slide2.xml" Id="Rdabfbf808e25475f" /><Relationship Type="http://schemas.openxmlformats.org/officeDocument/2006/relationships/slide" Target="/ppt/slides/slide3.xml" Id="R389ef9b4133b4976" /><Relationship Type="http://schemas.openxmlformats.org/officeDocument/2006/relationships/slide" Target="/ppt/slides/slide4.xml" Id="Rd1d178aa6a3e43d3" /><Relationship Type="http://schemas.openxmlformats.org/officeDocument/2006/relationships/slide" Target="/ppt/slides/slide5.xml" Id="R89d22294d2974178" /><Relationship Type="http://schemas.openxmlformats.org/officeDocument/2006/relationships/slide" Target="/ppt/slides/slide6.xml" Id="R94282fcc566f4395" /><Relationship Type="http://schemas.openxmlformats.org/officeDocument/2006/relationships/slide" Target="/ppt/slides/slide7.xml" Id="Rbc5ea056fb57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c89c008c4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620318ce4e04" /><Relationship Type="http://schemas.openxmlformats.org/officeDocument/2006/relationships/theme" Target="/ppt/slideMasters/theme/theme1.xml" Id="Rf335e06d4baf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2620318ce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4884ab63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055bf4ba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ecd39caf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7b5ef2103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aa117e6d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48a53279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ea9c275ff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 PARTNER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PARTNER PROSJEKT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339 064 307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−4 635 678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−2 234 387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120 420 116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439 717 178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PARTNER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Brygga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921 690 886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PROSJEKT AS</a:t>
            </a:r>
          </a:p>
        </p:txBody>
      </p:sp>
    </p:spTree>
  </p:cSld>
  <p:clrMapOvr>
    <a:masterClrMapping xmlns:a="http://schemas.openxmlformats.org/drawingml/2006/main"/>
  </p:clrMapOvr>
</p:sld>
</file>