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102c9cfb0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5b50e8c114a68"/>
  </p:sldMasterIdLst>
  <p:sldIdLst>
    <p:sldId xmlns:r="http://schemas.openxmlformats.org/officeDocument/2006/relationships" id="256" r:id="R68c89dd36af54d19"/>
    <p:sldId xmlns:r="http://schemas.openxmlformats.org/officeDocument/2006/relationships" id="257" r:id="R5dd65b6d19174f45"/>
    <p:sldId xmlns:r="http://schemas.openxmlformats.org/officeDocument/2006/relationships" id="258" r:id="R663091afdb6349a3"/>
    <p:sldId xmlns:r="http://schemas.openxmlformats.org/officeDocument/2006/relationships" id="259" r:id="Raf2cf2094ab84b9f"/>
    <p:sldId xmlns:r="http://schemas.openxmlformats.org/officeDocument/2006/relationships" id="260" r:id="R766ce30af10e4224"/>
    <p:sldId xmlns:r="http://schemas.openxmlformats.org/officeDocument/2006/relationships" id="261" r:id="Rabfc6921a520479b"/>
    <p:sldId xmlns:r="http://schemas.openxmlformats.org/officeDocument/2006/relationships" id="262" r:id="Rdda67c8934c841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5b50e8c114a68" /><Relationship Type="http://schemas.openxmlformats.org/officeDocument/2006/relationships/slide" Target="/ppt/slides/slide1.xml" Id="R68c89dd36af54d19" /><Relationship Type="http://schemas.openxmlformats.org/officeDocument/2006/relationships/slide" Target="/ppt/slides/slide2.xml" Id="R5dd65b6d19174f45" /><Relationship Type="http://schemas.openxmlformats.org/officeDocument/2006/relationships/slide" Target="/ppt/slides/slide3.xml" Id="R663091afdb6349a3" /><Relationship Type="http://schemas.openxmlformats.org/officeDocument/2006/relationships/slide" Target="/ppt/slides/slide4.xml" Id="Raf2cf2094ab84b9f" /><Relationship Type="http://schemas.openxmlformats.org/officeDocument/2006/relationships/slide" Target="/ppt/slides/slide5.xml" Id="R766ce30af10e4224" /><Relationship Type="http://schemas.openxmlformats.org/officeDocument/2006/relationships/slide" Target="/ppt/slides/slide6.xml" Id="Rabfc6921a520479b" /><Relationship Type="http://schemas.openxmlformats.org/officeDocument/2006/relationships/slide" Target="/ppt/slides/slide7.xml" Id="Rdda67c8934c841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d24d2ebc0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04e924d0e4bbc" /><Relationship Type="http://schemas.openxmlformats.org/officeDocument/2006/relationships/theme" Target="/ppt/slideMasters/theme/theme1.xml" Id="R92555dfa391f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04e924d0e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fa17cde4d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c182f4460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34def3bd6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aa78743a7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fd26db004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eed2fd8ee49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0f5c94b57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DSGT MANAGEMENT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DSGT MANAGEMENT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−2 749 182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STYKKET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DSGT MANAGEMENT HOLDING AS</a:t>
            </a:r>
          </a:p>
        </p:txBody>
      </p:sp>
    </p:spTree>
  </p:cSld>
  <p:clrMapOvr>
    <a:masterClrMapping xmlns:a="http://schemas.openxmlformats.org/drawingml/2006/main"/>
  </p:clrMapOvr>
</p:sld>
</file>