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1164e1826d47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656a47c62241a1"/>
  </p:sldMasterIdLst>
  <p:sldIdLst>
    <p:sldId xmlns:r="http://schemas.openxmlformats.org/officeDocument/2006/relationships" id="256" r:id="Rc5efd3eb7f444046"/>
    <p:sldId xmlns:r="http://schemas.openxmlformats.org/officeDocument/2006/relationships" id="257" r:id="Reb60865300044462"/>
    <p:sldId xmlns:r="http://schemas.openxmlformats.org/officeDocument/2006/relationships" id="258" r:id="R72b53201ec504fb8"/>
    <p:sldId xmlns:r="http://schemas.openxmlformats.org/officeDocument/2006/relationships" id="259" r:id="R6acd12d5cc924544"/>
    <p:sldId xmlns:r="http://schemas.openxmlformats.org/officeDocument/2006/relationships" id="260" r:id="R5aafc508f56f491c"/>
    <p:sldId xmlns:r="http://schemas.openxmlformats.org/officeDocument/2006/relationships" id="261" r:id="R626eb906f1ed4ff9"/>
    <p:sldId xmlns:r="http://schemas.openxmlformats.org/officeDocument/2006/relationships" id="262" r:id="R195f36bb9ef04d8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656a47c62241a1" /><Relationship Type="http://schemas.openxmlformats.org/officeDocument/2006/relationships/slide" Target="/ppt/slides/slide1.xml" Id="Rc5efd3eb7f444046" /><Relationship Type="http://schemas.openxmlformats.org/officeDocument/2006/relationships/slide" Target="/ppt/slides/slide2.xml" Id="Reb60865300044462" /><Relationship Type="http://schemas.openxmlformats.org/officeDocument/2006/relationships/slide" Target="/ppt/slides/slide3.xml" Id="R72b53201ec504fb8" /><Relationship Type="http://schemas.openxmlformats.org/officeDocument/2006/relationships/slide" Target="/ppt/slides/slide4.xml" Id="R6acd12d5cc924544" /><Relationship Type="http://schemas.openxmlformats.org/officeDocument/2006/relationships/slide" Target="/ppt/slides/slide5.xml" Id="R5aafc508f56f491c" /><Relationship Type="http://schemas.openxmlformats.org/officeDocument/2006/relationships/slide" Target="/ppt/slides/slide6.xml" Id="R626eb906f1ed4ff9" /><Relationship Type="http://schemas.openxmlformats.org/officeDocument/2006/relationships/slide" Target="/ppt/slides/slide7.xml" Id="R195f36bb9ef04d8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509f1b853842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21d8fb5ad483a" /><Relationship Type="http://schemas.openxmlformats.org/officeDocument/2006/relationships/theme" Target="/ppt/slideMasters/theme/theme1.xml" Id="R1eeb02a9ee0841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021d8fb5ad48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dc2c158954c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e1653eff84f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6b8a1a3dd421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80ffb70a14e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3987c335c4a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fd297529d644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ba0d12b2f34c9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CLEARFIELD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CLEARFIELD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CLEARFIELD INVEST AS ble etablert [år] og holder til i Hof.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CLEARFIELD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CLEARFIELD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CLEARFIELD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627 384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3 939 789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6 284 473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CLEARFIELD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KLARENG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CLEARFIELD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Kattholmveien 14A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3090 Hof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921 692 102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CLEARFIELD INVEST AS</a:t>
            </a:r>
          </a:p>
        </p:txBody>
      </p:sp>
    </p:spTree>
  </p:cSld>
  <p:clrMapOvr>
    <a:masterClrMapping xmlns:a="http://schemas.openxmlformats.org/drawingml/2006/main"/>
  </p:clrMapOvr>
</p:sld>
</file>