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fb2e9929c04e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92a6bb8cd444db"/>
  </p:sldMasterIdLst>
  <p:sldIdLst>
    <p:sldId xmlns:r="http://schemas.openxmlformats.org/officeDocument/2006/relationships" id="256" r:id="Re300cebe084446b8"/>
    <p:sldId xmlns:r="http://schemas.openxmlformats.org/officeDocument/2006/relationships" id="257" r:id="R840161f25b174667"/>
    <p:sldId xmlns:r="http://schemas.openxmlformats.org/officeDocument/2006/relationships" id="258" r:id="R886cb7e1f0c74e1c"/>
    <p:sldId xmlns:r="http://schemas.openxmlformats.org/officeDocument/2006/relationships" id="259" r:id="Rcb22ea1ede93438d"/>
    <p:sldId xmlns:r="http://schemas.openxmlformats.org/officeDocument/2006/relationships" id="260" r:id="R710bbffe22514e50"/>
    <p:sldId xmlns:r="http://schemas.openxmlformats.org/officeDocument/2006/relationships" id="261" r:id="Re9f67c5772d7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92a6bb8cd444db" /><Relationship Type="http://schemas.openxmlformats.org/officeDocument/2006/relationships/slide" Target="/ppt/slides/slide1.xml" Id="Re300cebe084446b8" /><Relationship Type="http://schemas.openxmlformats.org/officeDocument/2006/relationships/slide" Target="/ppt/slides/slide2.xml" Id="R840161f25b174667" /><Relationship Type="http://schemas.openxmlformats.org/officeDocument/2006/relationships/slide" Target="/ppt/slides/slide3.xml" Id="R886cb7e1f0c74e1c" /><Relationship Type="http://schemas.openxmlformats.org/officeDocument/2006/relationships/slide" Target="/ppt/slides/slide4.xml" Id="Rcb22ea1ede93438d" /><Relationship Type="http://schemas.openxmlformats.org/officeDocument/2006/relationships/slide" Target="/ppt/slides/slide5.xml" Id="R710bbffe22514e50" /><Relationship Type="http://schemas.openxmlformats.org/officeDocument/2006/relationships/slide" Target="/ppt/slides/slide6.xml" Id="Re9f67c5772d7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9d8875bef4a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a4a90c7044ce2" /><Relationship Type="http://schemas.openxmlformats.org/officeDocument/2006/relationships/theme" Target="/ppt/slideMasters/theme/theme1.xml" Id="Rdd93f2f0619d42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4a4a90c7044c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665d7a62a4e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ac0e4473a4d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f628258de42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cd4fab00648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fc3327b364c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e5f2b60834b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FAGFORSKALING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FAGFORSKALING AS ble etablert [år] og holder til i Ridabu.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FREDRICK ANDREASSEN EVENSEN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HALLGRIM SÆTERVOLL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FAGFORSKALING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Solbrå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2322 Ridabu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921 695 608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FAGFORSKALING AS</a:t>
            </a:r>
          </a:p>
        </p:txBody>
      </p:sp>
    </p:spTree>
  </p:cSld>
  <p:clrMapOvr>
    <a:masterClrMapping xmlns:a="http://schemas.openxmlformats.org/drawingml/2006/main"/>
  </p:clrMapOvr>
</p:sld>
</file>