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eb7e9b1e5e49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401f6fc3d241f6"/>
  </p:sldMasterIdLst>
  <p:sldIdLst>
    <p:sldId xmlns:r="http://schemas.openxmlformats.org/officeDocument/2006/relationships" id="256" r:id="Raf76808dd98e45aa"/>
    <p:sldId xmlns:r="http://schemas.openxmlformats.org/officeDocument/2006/relationships" id="257" r:id="R25d7c651c36243ee"/>
    <p:sldId xmlns:r="http://schemas.openxmlformats.org/officeDocument/2006/relationships" id="258" r:id="R97d88768d3ec46d5"/>
    <p:sldId xmlns:r="http://schemas.openxmlformats.org/officeDocument/2006/relationships" id="259" r:id="R436164ce39284c53"/>
    <p:sldId xmlns:r="http://schemas.openxmlformats.org/officeDocument/2006/relationships" id="260" r:id="Raa2d17887154498c"/>
    <p:sldId xmlns:r="http://schemas.openxmlformats.org/officeDocument/2006/relationships" id="261" r:id="R1610a1e6729b45f9"/>
    <p:sldId xmlns:r="http://schemas.openxmlformats.org/officeDocument/2006/relationships" id="262" r:id="Ra469941708a34c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401f6fc3d241f6" /><Relationship Type="http://schemas.openxmlformats.org/officeDocument/2006/relationships/slide" Target="/ppt/slides/slide1.xml" Id="Raf76808dd98e45aa" /><Relationship Type="http://schemas.openxmlformats.org/officeDocument/2006/relationships/slide" Target="/ppt/slides/slide2.xml" Id="R25d7c651c36243ee" /><Relationship Type="http://schemas.openxmlformats.org/officeDocument/2006/relationships/slide" Target="/ppt/slides/slide3.xml" Id="R97d88768d3ec46d5" /><Relationship Type="http://schemas.openxmlformats.org/officeDocument/2006/relationships/slide" Target="/ppt/slides/slide4.xml" Id="R436164ce39284c53" /><Relationship Type="http://schemas.openxmlformats.org/officeDocument/2006/relationships/slide" Target="/ppt/slides/slide5.xml" Id="Raa2d17887154498c" /><Relationship Type="http://schemas.openxmlformats.org/officeDocument/2006/relationships/slide" Target="/ppt/slides/slide6.xml" Id="R1610a1e6729b45f9" /><Relationship Type="http://schemas.openxmlformats.org/officeDocument/2006/relationships/slide" Target="/ppt/slides/slide7.xml" Id="Ra469941708a34c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b824cead744f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c469f7ccda4424" /><Relationship Type="http://schemas.openxmlformats.org/officeDocument/2006/relationships/theme" Target="/ppt/slideMasters/theme/theme1.xml" Id="R83d98efad9bb46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c469f7ccda44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de6f8d812143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0a95df60164f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c712c322f43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9ab170b8d842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e17193cd674c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359db715a647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ea2229f25c4d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JTJO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JTJO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JTJO EIENDOM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JTJO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JTJO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JTJO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130 745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64 652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126 637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6 033 840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6 041 373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JTJO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JANNICKE TRANA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JTJO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Jannicke T. Johansen, Grillstadfjæra 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7053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921 698 607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JTJO EIENDOM AS</a:t>
            </a:r>
          </a:p>
        </p:txBody>
      </p:sp>
    </p:spTree>
  </p:cSld>
  <p:clrMapOvr>
    <a:masterClrMapping xmlns:a="http://schemas.openxmlformats.org/drawingml/2006/main"/>
  </p:clrMapOvr>
</p:sld>
</file>