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26f35ac29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fa705b7be483b"/>
  </p:sldMasterIdLst>
  <p:sldIdLst>
    <p:sldId xmlns:r="http://schemas.openxmlformats.org/officeDocument/2006/relationships" id="256" r:id="Rf8d11d1d05854738"/>
    <p:sldId xmlns:r="http://schemas.openxmlformats.org/officeDocument/2006/relationships" id="257" r:id="Ra772ca2132d9444a"/>
    <p:sldId xmlns:r="http://schemas.openxmlformats.org/officeDocument/2006/relationships" id="258" r:id="R91e1ed5e95644e4c"/>
    <p:sldId xmlns:r="http://schemas.openxmlformats.org/officeDocument/2006/relationships" id="259" r:id="R7ed2c4264b824256"/>
    <p:sldId xmlns:r="http://schemas.openxmlformats.org/officeDocument/2006/relationships" id="260" r:id="R81d6148d6db34df9"/>
    <p:sldId xmlns:r="http://schemas.openxmlformats.org/officeDocument/2006/relationships" id="261" r:id="R76951ea37bf44748"/>
    <p:sldId xmlns:r="http://schemas.openxmlformats.org/officeDocument/2006/relationships" id="262" r:id="Rea4076591b6e48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fa705b7be483b" /><Relationship Type="http://schemas.openxmlformats.org/officeDocument/2006/relationships/slide" Target="/ppt/slides/slide1.xml" Id="Rf8d11d1d05854738" /><Relationship Type="http://schemas.openxmlformats.org/officeDocument/2006/relationships/slide" Target="/ppt/slides/slide2.xml" Id="Ra772ca2132d9444a" /><Relationship Type="http://schemas.openxmlformats.org/officeDocument/2006/relationships/slide" Target="/ppt/slides/slide3.xml" Id="R91e1ed5e95644e4c" /><Relationship Type="http://schemas.openxmlformats.org/officeDocument/2006/relationships/slide" Target="/ppt/slides/slide4.xml" Id="R7ed2c4264b824256" /><Relationship Type="http://schemas.openxmlformats.org/officeDocument/2006/relationships/slide" Target="/ppt/slides/slide5.xml" Id="R81d6148d6db34df9" /><Relationship Type="http://schemas.openxmlformats.org/officeDocument/2006/relationships/slide" Target="/ppt/slides/slide6.xml" Id="R76951ea37bf44748" /><Relationship Type="http://schemas.openxmlformats.org/officeDocument/2006/relationships/slide" Target="/ppt/slides/slide7.xml" Id="Rea4076591b6e48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b38e81bb6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83a47f2f949a1" /><Relationship Type="http://schemas.openxmlformats.org/officeDocument/2006/relationships/theme" Target="/ppt/slideMasters/theme/theme1.xml" Id="R6342eb3f6e174d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83a47f2f9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1b3eacd2c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0f17651dc4a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7b55d3c19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5cb36ed0e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4edb1a19a48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d2190c1884e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b13e59d7f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VÅLAND BILPLEIE OG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BILPLEIE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VÅLAND BILPLEIE OG SERVICE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BILPLEIE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BILPLEIE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BILPLEIE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6 917 568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354 173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1 449 734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BILPLEIE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SHAKHWAN MOHAMMED HAMAH AMEEN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BILPLEIE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Carls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921 703 821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BILPLEIE OG SERVICE AS</a:t>
            </a:r>
          </a:p>
        </p:txBody>
      </p:sp>
    </p:spTree>
  </p:cSld>
  <p:clrMapOvr>
    <a:masterClrMapping xmlns:a="http://schemas.openxmlformats.org/drawingml/2006/main"/>
  </p:clrMapOvr>
</p:sld>
</file>