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232773527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a736b9cd34241"/>
  </p:sldMasterIdLst>
  <p:sldIdLst>
    <p:sldId xmlns:r="http://schemas.openxmlformats.org/officeDocument/2006/relationships" id="256" r:id="R27d97a895c2f46b3"/>
    <p:sldId xmlns:r="http://schemas.openxmlformats.org/officeDocument/2006/relationships" id="257" r:id="R0de3bd46a3e84aa5"/>
    <p:sldId xmlns:r="http://schemas.openxmlformats.org/officeDocument/2006/relationships" id="258" r:id="Rfc16241eda1745b2"/>
    <p:sldId xmlns:r="http://schemas.openxmlformats.org/officeDocument/2006/relationships" id="259" r:id="R1a2dc471053a47bc"/>
    <p:sldId xmlns:r="http://schemas.openxmlformats.org/officeDocument/2006/relationships" id="260" r:id="Rf4aef2afa06243e0"/>
    <p:sldId xmlns:r="http://schemas.openxmlformats.org/officeDocument/2006/relationships" id="261" r:id="Rd9cd4baa6d21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a736b9cd34241" /><Relationship Type="http://schemas.openxmlformats.org/officeDocument/2006/relationships/slide" Target="/ppt/slides/slide1.xml" Id="R27d97a895c2f46b3" /><Relationship Type="http://schemas.openxmlformats.org/officeDocument/2006/relationships/slide" Target="/ppt/slides/slide2.xml" Id="R0de3bd46a3e84aa5" /><Relationship Type="http://schemas.openxmlformats.org/officeDocument/2006/relationships/slide" Target="/ppt/slides/slide3.xml" Id="Rfc16241eda1745b2" /><Relationship Type="http://schemas.openxmlformats.org/officeDocument/2006/relationships/slide" Target="/ppt/slides/slide4.xml" Id="R1a2dc471053a47bc" /><Relationship Type="http://schemas.openxmlformats.org/officeDocument/2006/relationships/slide" Target="/ppt/slides/slide5.xml" Id="Rf4aef2afa06243e0" /><Relationship Type="http://schemas.openxmlformats.org/officeDocument/2006/relationships/slide" Target="/ppt/slides/slide6.xml" Id="Rd9cd4baa6d21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eaefdaf17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32cfa537b4e17" /><Relationship Type="http://schemas.openxmlformats.org/officeDocument/2006/relationships/theme" Target="/ppt/slideMasters/theme/theme1.xml" Id="R4e470513c07d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32cfa537b4e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5719400a64b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86e04477d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917bd44874a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51760de6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ec87ff84c4b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dd94b5005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FREDRIKSTAD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921 704 240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REVISJON AS</a:t>
            </a:r>
          </a:p>
        </p:txBody>
      </p:sp>
    </p:spTree>
  </p:cSld>
  <p:clrMapOvr>
    <a:masterClrMapping xmlns:a="http://schemas.openxmlformats.org/drawingml/2006/main"/>
  </p:clrMapOvr>
</p:sld>
</file>