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d6688fb3cd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0603e8f9e470e"/>
  </p:sldMasterIdLst>
  <p:sldIdLst>
    <p:sldId xmlns:r="http://schemas.openxmlformats.org/officeDocument/2006/relationships" id="256" r:id="R912cc58c711547bc"/>
    <p:sldId xmlns:r="http://schemas.openxmlformats.org/officeDocument/2006/relationships" id="257" r:id="R0a981f2c866740a2"/>
    <p:sldId xmlns:r="http://schemas.openxmlformats.org/officeDocument/2006/relationships" id="258" r:id="Rd02f1db3625d4f6d"/>
    <p:sldId xmlns:r="http://schemas.openxmlformats.org/officeDocument/2006/relationships" id="259" r:id="R303bada335dc4e21"/>
    <p:sldId xmlns:r="http://schemas.openxmlformats.org/officeDocument/2006/relationships" id="260" r:id="Rb833d60da3d34888"/>
    <p:sldId xmlns:r="http://schemas.openxmlformats.org/officeDocument/2006/relationships" id="261" r:id="Redcbfd3456fb462f"/>
    <p:sldId xmlns:r="http://schemas.openxmlformats.org/officeDocument/2006/relationships" id="262" r:id="Rc7593c57b5e1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0603e8f9e470e" /><Relationship Type="http://schemas.openxmlformats.org/officeDocument/2006/relationships/slide" Target="/ppt/slides/slide1.xml" Id="R912cc58c711547bc" /><Relationship Type="http://schemas.openxmlformats.org/officeDocument/2006/relationships/slide" Target="/ppt/slides/slide2.xml" Id="R0a981f2c866740a2" /><Relationship Type="http://schemas.openxmlformats.org/officeDocument/2006/relationships/slide" Target="/ppt/slides/slide3.xml" Id="Rd02f1db3625d4f6d" /><Relationship Type="http://schemas.openxmlformats.org/officeDocument/2006/relationships/slide" Target="/ppt/slides/slide4.xml" Id="R303bada335dc4e21" /><Relationship Type="http://schemas.openxmlformats.org/officeDocument/2006/relationships/slide" Target="/ppt/slides/slide5.xml" Id="Rb833d60da3d34888" /><Relationship Type="http://schemas.openxmlformats.org/officeDocument/2006/relationships/slide" Target="/ppt/slides/slide6.xml" Id="Redcbfd3456fb462f" /><Relationship Type="http://schemas.openxmlformats.org/officeDocument/2006/relationships/slide" Target="/ppt/slides/slide7.xml" Id="Rc7593c57b5e1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5ec2af660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d52c002e14ef8" /><Relationship Type="http://schemas.openxmlformats.org/officeDocument/2006/relationships/theme" Target="/ppt/slideMasters/theme/theme1.xml" Id="R7f342f9f34ad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d52c002e14e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6ce29c7ab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b67ff7d8a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c16362c4c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762884bed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c6d7d10b449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88f5c526a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583e1736b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THORKILDSEN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921 704 240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