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e90dc4da71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79da8f58f4253"/>
  </p:sldMasterIdLst>
  <p:sldIdLst>
    <p:sldId xmlns:r="http://schemas.openxmlformats.org/officeDocument/2006/relationships" id="256" r:id="R9836894fc2504db1"/>
    <p:sldId xmlns:r="http://schemas.openxmlformats.org/officeDocument/2006/relationships" id="257" r:id="R559ee3692a554da6"/>
    <p:sldId xmlns:r="http://schemas.openxmlformats.org/officeDocument/2006/relationships" id="258" r:id="R881594f4f47b44c0"/>
    <p:sldId xmlns:r="http://schemas.openxmlformats.org/officeDocument/2006/relationships" id="259" r:id="R4c8fbb19af85413c"/>
    <p:sldId xmlns:r="http://schemas.openxmlformats.org/officeDocument/2006/relationships" id="260" r:id="R58c43be80f6d4f03"/>
    <p:sldId xmlns:r="http://schemas.openxmlformats.org/officeDocument/2006/relationships" id="261" r:id="R08160c2418e44773"/>
    <p:sldId xmlns:r="http://schemas.openxmlformats.org/officeDocument/2006/relationships" id="262" r:id="Rdbe22da93364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79da8f58f4253" /><Relationship Type="http://schemas.openxmlformats.org/officeDocument/2006/relationships/slide" Target="/ppt/slides/slide1.xml" Id="R9836894fc2504db1" /><Relationship Type="http://schemas.openxmlformats.org/officeDocument/2006/relationships/slide" Target="/ppt/slides/slide2.xml" Id="R559ee3692a554da6" /><Relationship Type="http://schemas.openxmlformats.org/officeDocument/2006/relationships/slide" Target="/ppt/slides/slide3.xml" Id="R881594f4f47b44c0" /><Relationship Type="http://schemas.openxmlformats.org/officeDocument/2006/relationships/slide" Target="/ppt/slides/slide4.xml" Id="R4c8fbb19af85413c" /><Relationship Type="http://schemas.openxmlformats.org/officeDocument/2006/relationships/slide" Target="/ppt/slides/slide5.xml" Id="R58c43be80f6d4f03" /><Relationship Type="http://schemas.openxmlformats.org/officeDocument/2006/relationships/slide" Target="/ppt/slides/slide6.xml" Id="R08160c2418e44773" /><Relationship Type="http://schemas.openxmlformats.org/officeDocument/2006/relationships/slide" Target="/ppt/slides/slide7.xml" Id="Rdbe22da93364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e253f1ebe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c7118697e4af0" /><Relationship Type="http://schemas.openxmlformats.org/officeDocument/2006/relationships/theme" Target="/ppt/slideMasters/theme/theme1.xml" Id="R9a56bcb9b0d1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c7118697e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53422fd3f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26209791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e05edf9a4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fc60655d8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1f62288f248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e2c9bd8b645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01112e525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&amp; CO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3 728 875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10 592 092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27 703 166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KNUT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BRIT ANNE TEIGEN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921 716 397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&amp; CO AS</a:t>
            </a:r>
          </a:p>
        </p:txBody>
      </p:sp>
    </p:spTree>
  </p:cSld>
  <p:clrMapOvr>
    <a:masterClrMapping xmlns:a="http://schemas.openxmlformats.org/drawingml/2006/main"/>
  </p:clrMapOvr>
</p:sld>
</file>