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a4a27e963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f46fe169e4f39"/>
  </p:sldMasterIdLst>
  <p:sldIdLst>
    <p:sldId xmlns:r="http://schemas.openxmlformats.org/officeDocument/2006/relationships" id="256" r:id="R474b854cfd17476f"/>
    <p:sldId xmlns:r="http://schemas.openxmlformats.org/officeDocument/2006/relationships" id="257" r:id="R5bb6ed20f4e8474a"/>
    <p:sldId xmlns:r="http://schemas.openxmlformats.org/officeDocument/2006/relationships" id="258" r:id="R9238515870bd458c"/>
    <p:sldId xmlns:r="http://schemas.openxmlformats.org/officeDocument/2006/relationships" id="259" r:id="Rfc9f87f3e2774d93"/>
    <p:sldId xmlns:r="http://schemas.openxmlformats.org/officeDocument/2006/relationships" id="260" r:id="R59c1b82266cf4574"/>
    <p:sldId xmlns:r="http://schemas.openxmlformats.org/officeDocument/2006/relationships" id="261" r:id="R3030c0010bc7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f46fe169e4f39" /><Relationship Type="http://schemas.openxmlformats.org/officeDocument/2006/relationships/slide" Target="/ppt/slides/slide1.xml" Id="R474b854cfd17476f" /><Relationship Type="http://schemas.openxmlformats.org/officeDocument/2006/relationships/slide" Target="/ppt/slides/slide2.xml" Id="R5bb6ed20f4e8474a" /><Relationship Type="http://schemas.openxmlformats.org/officeDocument/2006/relationships/slide" Target="/ppt/slides/slide3.xml" Id="R9238515870bd458c" /><Relationship Type="http://schemas.openxmlformats.org/officeDocument/2006/relationships/slide" Target="/ppt/slides/slide4.xml" Id="Rfc9f87f3e2774d93" /><Relationship Type="http://schemas.openxmlformats.org/officeDocument/2006/relationships/slide" Target="/ppt/slides/slide5.xml" Id="R59c1b82266cf4574" /><Relationship Type="http://schemas.openxmlformats.org/officeDocument/2006/relationships/slide" Target="/ppt/slides/slide6.xml" Id="R3030c0010bc7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8b0ce86c5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ba7fc01a14e00" /><Relationship Type="http://schemas.openxmlformats.org/officeDocument/2006/relationships/theme" Target="/ppt/slideMasters/theme/theme1.xml" Id="Rfb7c25d600ba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ba7fc01a1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de8fed34f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4a2f69198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768e0e218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43d1ec0cb40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e5c5adbed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004050f25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KORSEN PUB OG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KORSEN PUB OG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