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8aa44a6f7548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3c254c41f64bb4"/>
  </p:sldMasterIdLst>
  <p:sldIdLst>
    <p:sldId xmlns:r="http://schemas.openxmlformats.org/officeDocument/2006/relationships" id="256" r:id="R2dcea00d7fe7476e"/>
    <p:sldId xmlns:r="http://schemas.openxmlformats.org/officeDocument/2006/relationships" id="257" r:id="Rfe91972187864757"/>
    <p:sldId xmlns:r="http://schemas.openxmlformats.org/officeDocument/2006/relationships" id="258" r:id="R37431cb1da464253"/>
    <p:sldId xmlns:r="http://schemas.openxmlformats.org/officeDocument/2006/relationships" id="259" r:id="R2e1fbbc6e5d244ee"/>
    <p:sldId xmlns:r="http://schemas.openxmlformats.org/officeDocument/2006/relationships" id="260" r:id="Rb78479908546417a"/>
    <p:sldId xmlns:r="http://schemas.openxmlformats.org/officeDocument/2006/relationships" id="261" r:id="R3a0320e0293b4cb5"/>
    <p:sldId xmlns:r="http://schemas.openxmlformats.org/officeDocument/2006/relationships" id="262" r:id="R12ffb6ab6f1a45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c254c41f64bb4" /><Relationship Type="http://schemas.openxmlformats.org/officeDocument/2006/relationships/slide" Target="/ppt/slides/slide1.xml" Id="R2dcea00d7fe7476e" /><Relationship Type="http://schemas.openxmlformats.org/officeDocument/2006/relationships/slide" Target="/ppt/slides/slide2.xml" Id="Rfe91972187864757" /><Relationship Type="http://schemas.openxmlformats.org/officeDocument/2006/relationships/slide" Target="/ppt/slides/slide3.xml" Id="R37431cb1da464253" /><Relationship Type="http://schemas.openxmlformats.org/officeDocument/2006/relationships/slide" Target="/ppt/slides/slide4.xml" Id="R2e1fbbc6e5d244ee" /><Relationship Type="http://schemas.openxmlformats.org/officeDocument/2006/relationships/slide" Target="/ppt/slides/slide5.xml" Id="Rb78479908546417a" /><Relationship Type="http://schemas.openxmlformats.org/officeDocument/2006/relationships/slide" Target="/ppt/slides/slide6.xml" Id="R3a0320e0293b4cb5" /><Relationship Type="http://schemas.openxmlformats.org/officeDocument/2006/relationships/slide" Target="/ppt/slides/slide7.xml" Id="R12ffb6ab6f1a45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641dd18e74b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e89061c524463" /><Relationship Type="http://schemas.openxmlformats.org/officeDocument/2006/relationships/theme" Target="/ppt/slideMasters/theme/theme1.xml" Id="R6bf3de3a1b064c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3e89061c5244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0a2ca403640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cb781e2a347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93fc0eb0b4e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b1dcf39c149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94b4385ba47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8771bd86a46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d4f61bcd646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KORSEN PUB OG KAFE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KORSEN PUB OG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KORSEN PUB OG KAFE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KORSEN PUB OG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KORSEN PUB OG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KORSEN PUB OG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KORSEN PUB OG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SIMMELKJÆR IDA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SLETTEMARK EIENDOM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KORSEN PUB OG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921 716 613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KORSEN PUB OG KAFE AS</a:t>
            </a:r>
          </a:p>
        </p:txBody>
      </p:sp>
    </p:spTree>
  </p:cSld>
  <p:clrMapOvr>
    <a:masterClrMapping xmlns:a="http://schemas.openxmlformats.org/drawingml/2006/main"/>
  </p:clrMapOvr>
</p:sld>
</file>